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75" r:id="rId2"/>
    <p:sldId id="279" r:id="rId3"/>
    <p:sldId id="285" r:id="rId4"/>
    <p:sldId id="272" r:id="rId5"/>
    <p:sldId id="259" r:id="rId6"/>
    <p:sldId id="271" r:id="rId7"/>
    <p:sldId id="280" r:id="rId8"/>
    <p:sldId id="268" r:id="rId9"/>
    <p:sldId id="267" r:id="rId10"/>
    <p:sldId id="269" r:id="rId11"/>
    <p:sldId id="273" r:id="rId12"/>
    <p:sldId id="287" r:id="rId13"/>
    <p:sldId id="286" r:id="rId14"/>
    <p:sldId id="270" r:id="rId15"/>
    <p:sldId id="261" r:id="rId16"/>
    <p:sldId id="263" r:id="rId17"/>
    <p:sldId id="262" r:id="rId18"/>
    <p:sldId id="264" r:id="rId19"/>
    <p:sldId id="281" r:id="rId20"/>
    <p:sldId id="266" r:id="rId21"/>
    <p:sldId id="283" r:id="rId22"/>
    <p:sldId id="260" r:id="rId23"/>
    <p:sldId id="282" r:id="rId24"/>
    <p:sldId id="28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G3k+HoNX4IrNocDpGiqKKg==" hashData="M6D9xUi1367fYfG2UyjA64PvAxoFeapG4/wVT7ERleRScj9vKPTrrHxWf1JwgjAXYYZztVMlwwr8LxE+LjNXVQ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24E61F-3EEF-4B7E-BBA9-B148E00C5FCE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B286C3-A4A7-4CD5-9782-3A0952A3E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180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286C3-A4A7-4CD5-9782-3A0952A3EFA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34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BBEC-2AA2-4BC0-8E4C-EFD3CC99A483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2DEC7B52-89A7-431A-B723-C4C3DE0B9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9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BBEC-2AA2-4BC0-8E4C-EFD3CC99A483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2DEC7B52-89A7-431A-B723-C4C3DE0B9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22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BBEC-2AA2-4BC0-8E4C-EFD3CC99A483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2DEC7B52-89A7-431A-B723-C4C3DE0B9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325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BBEC-2AA2-4BC0-8E4C-EFD3CC99A483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2DEC7B52-89A7-431A-B723-C4C3DE0B94D9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23865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BBEC-2AA2-4BC0-8E4C-EFD3CC99A483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2DEC7B52-89A7-431A-B723-C4C3DE0B9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57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BBEC-2AA2-4BC0-8E4C-EFD3CC99A483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7B52-89A7-431A-B723-C4C3DE0B9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11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BBEC-2AA2-4BC0-8E4C-EFD3CC99A483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7B52-89A7-431A-B723-C4C3DE0B9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606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BBEC-2AA2-4BC0-8E4C-EFD3CC99A483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7B52-89A7-431A-B723-C4C3DE0B9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25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D65EBBEC-2AA2-4BC0-8E4C-EFD3CC99A483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2DEC7B52-89A7-431A-B723-C4C3DE0B9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00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BBEC-2AA2-4BC0-8E4C-EFD3CC99A483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7B52-89A7-431A-B723-C4C3DE0B9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201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BBEC-2AA2-4BC0-8E4C-EFD3CC99A483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2DEC7B52-89A7-431A-B723-C4C3DE0B9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67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BBEC-2AA2-4BC0-8E4C-EFD3CC99A483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7B52-89A7-431A-B723-C4C3DE0B9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49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BBEC-2AA2-4BC0-8E4C-EFD3CC99A483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7B52-89A7-431A-B723-C4C3DE0B9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416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BBEC-2AA2-4BC0-8E4C-EFD3CC99A483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7B52-89A7-431A-B723-C4C3DE0B9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520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BBEC-2AA2-4BC0-8E4C-EFD3CC99A483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7B52-89A7-431A-B723-C4C3DE0B9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92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BBEC-2AA2-4BC0-8E4C-EFD3CC99A483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7B52-89A7-431A-B723-C4C3DE0B9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98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BBEC-2AA2-4BC0-8E4C-EFD3CC99A483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7B52-89A7-431A-B723-C4C3DE0B9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822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EBBEC-2AA2-4BC0-8E4C-EFD3CC99A483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C7B52-89A7-431A-B723-C4C3DE0B9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4551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33" y="-1"/>
            <a:ext cx="940852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6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0321" y="643058"/>
            <a:ext cx="9613861" cy="723145"/>
          </a:xfrm>
        </p:spPr>
        <p:txBody>
          <a:bodyPr>
            <a:normAutofit fontScale="90000"/>
          </a:bodyPr>
          <a:lstStyle/>
          <a:p>
            <a:r>
              <a:rPr lang="sk-SK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Multimediálnu miestnosť využívame aj na besedy so spisovateľmi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1086" y="1418000"/>
            <a:ext cx="5620160" cy="3153999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731245" y="1417999"/>
            <a:ext cx="5940459" cy="315399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1421" y="4523810"/>
            <a:ext cx="4004861" cy="238237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75" y="3762375"/>
            <a:ext cx="5991225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8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463" y="2842352"/>
            <a:ext cx="5997520" cy="391098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737576" cy="426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4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95" y="124429"/>
            <a:ext cx="10632711" cy="673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5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283"/>
            <a:ext cx="6667500" cy="380047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875" y="3749923"/>
            <a:ext cx="6715125" cy="332422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21323"/>
            <a:ext cx="6905625" cy="35528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7500" y="110283"/>
            <a:ext cx="5667088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2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 smtClean="0">
                <a:latin typeface="Arial" panose="020B0604020202020204" pitchFamily="34" charset="0"/>
                <a:cs typeface="Arial" panose="020B0604020202020204" pitchFamily="34" charset="0"/>
              </a:rPr>
              <a:t>práce našich žiakov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1" y="1924430"/>
            <a:ext cx="6249995" cy="3385700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45193" y="2462811"/>
            <a:ext cx="6097071" cy="431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7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latin typeface="Arial" panose="020B0604020202020204" pitchFamily="34" charset="0"/>
                <a:cs typeface="Arial" panose="020B0604020202020204" pitchFamily="34" charset="0"/>
              </a:rPr>
              <a:t>telocvičňa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8875"/>
            <a:ext cx="7239000" cy="44291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028" y="583894"/>
            <a:ext cx="6317972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3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latin typeface="Arial" panose="020B0604020202020204" pitchFamily="34" charset="0"/>
                <a:cs typeface="Arial" panose="020B0604020202020204" pitchFamily="34" charset="0"/>
              </a:rPr>
              <a:t>aj takto športujeme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8" y="2542417"/>
            <a:ext cx="6795915" cy="422400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103" y="42863"/>
            <a:ext cx="5400675" cy="329565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103" y="3338513"/>
            <a:ext cx="5391897" cy="346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7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</p:spPr>
        <p:txBody>
          <a:bodyPr>
            <a:normAutofit/>
          </a:bodyPr>
          <a:lstStyle/>
          <a:p>
            <a:r>
              <a:rPr lang="sk-SK" sz="36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sk-SK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riestory pre gymnastiku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9672" cy="398702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945" y="3180273"/>
            <a:ext cx="6250523" cy="367772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03562"/>
            <a:ext cx="6778234" cy="405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6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posilňovňa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450" y="-38893"/>
            <a:ext cx="6305550" cy="44767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5" y="2845986"/>
            <a:ext cx="6680720" cy="401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4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01" y="108475"/>
            <a:ext cx="11859198" cy="287958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965" y="2933944"/>
            <a:ext cx="6978035" cy="39909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73760"/>
            <a:ext cx="5915025" cy="399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3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252" y="30401"/>
            <a:ext cx="10412088" cy="682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2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236" y="365125"/>
            <a:ext cx="11199564" cy="1325563"/>
          </a:xfrm>
        </p:spPr>
        <p:txBody>
          <a:bodyPr>
            <a:normAutofit/>
          </a:bodyPr>
          <a:lstStyle/>
          <a:p>
            <a:r>
              <a:rPr lang="sk-SK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Žiaci si zriadili v priestoroch chodby „oddychový kútik“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36" y="2516264"/>
            <a:ext cx="7652825" cy="422606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630" y="0"/>
            <a:ext cx="5901369" cy="305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0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šatne</a:t>
            </a:r>
            <a:endParaRPr lang="en-US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27300"/>
            <a:ext cx="6743700" cy="43053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281" y="9468"/>
            <a:ext cx="7429500" cy="43148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449" y="3648075"/>
            <a:ext cx="4543425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6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Priestory školskej jedálne</a:t>
            </a:r>
            <a:endParaRPr lang="en-US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986400"/>
            <a:ext cx="6739397" cy="3951692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39396" y="3332263"/>
            <a:ext cx="5452603" cy="352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priestory školského bufetu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0626" y="1690688"/>
            <a:ext cx="6041374" cy="486434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8" y="1690688"/>
            <a:ext cx="7038975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0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dovidenia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11" y="1486961"/>
            <a:ext cx="5495925" cy="537807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480" y="55512"/>
            <a:ext cx="5442332" cy="680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3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VITAJTE U NÁS</a:t>
            </a:r>
            <a:endParaRPr lang="en-US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26" y="1834165"/>
            <a:ext cx="3609975" cy="495885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795" y="365125"/>
            <a:ext cx="7388388" cy="642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6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vstupné priestory školy</a:t>
            </a:r>
            <a:endParaRPr lang="en-US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237" y="219477"/>
            <a:ext cx="4552950" cy="363855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225" y="3858027"/>
            <a:ext cx="5057775" cy="32194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38752"/>
            <a:ext cx="7234237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schodiskový priestor</a:t>
            </a:r>
            <a:endParaRPr lang="en-US" dirty="0"/>
          </a:p>
        </p:txBody>
      </p:sp>
      <p:sp>
        <p:nvSpPr>
          <p:cNvPr id="3" name="AutoShape 2" descr="Displaying DSC_023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3" y="1575412"/>
            <a:ext cx="6882900" cy="514447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175" y="2135924"/>
            <a:ext cx="583882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34150" cy="44958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765" y="3046412"/>
            <a:ext cx="5753100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7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10170"/>
            <a:ext cx="10515600" cy="595998"/>
          </a:xfrm>
        </p:spPr>
        <p:txBody>
          <a:bodyPr/>
          <a:lstStyle/>
          <a:p>
            <a:pPr algn="ctr"/>
            <a:r>
              <a:rPr lang="sk-SK" dirty="0" smtClean="0"/>
              <a:t>Počítačové miestnosti</a:t>
            </a:r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06168"/>
            <a:ext cx="5860972" cy="37242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44039"/>
            <a:ext cx="5860973" cy="291396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0973" y="3944039"/>
            <a:ext cx="6331027" cy="291396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0973" y="706168"/>
            <a:ext cx="6331026" cy="323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3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04" y="121166"/>
            <a:ext cx="12070557" cy="673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3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219" y="365125"/>
            <a:ext cx="11210581" cy="1325563"/>
          </a:xfrm>
        </p:spPr>
        <p:txBody>
          <a:bodyPr>
            <a:normAutofit/>
          </a:bodyPr>
          <a:lstStyle/>
          <a:p>
            <a:r>
              <a:rPr lang="sk-SK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triedy pripravené pre maturitnú skúšku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3675"/>
            <a:ext cx="6638925" cy="412432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186" y="3734718"/>
            <a:ext cx="5745814" cy="316212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607" y="0"/>
            <a:ext cx="7223393" cy="373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9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ín">
  <a:themeElements>
    <a:clrScheme name="Berlí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í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í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TM04033917[[fn=Berlín]]</Template>
  <TotalTime>491</TotalTime>
  <Words>53</Words>
  <Application>Microsoft Office PowerPoint</Application>
  <PresentationFormat>Širokouhlá</PresentationFormat>
  <Paragraphs>17</Paragraphs>
  <Slides>24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24</vt:i4>
      </vt:variant>
    </vt:vector>
  </HeadingPairs>
  <TitlesOfParts>
    <vt:vector size="28" baseType="lpstr">
      <vt:lpstr>Arial</vt:lpstr>
      <vt:lpstr>Calibri</vt:lpstr>
      <vt:lpstr>Trebuchet MS</vt:lpstr>
      <vt:lpstr>Berlín</vt:lpstr>
      <vt:lpstr>Prezentácia programu PowerPoint</vt:lpstr>
      <vt:lpstr>Prezentácia programu PowerPoint</vt:lpstr>
      <vt:lpstr>VITAJTE U NÁS</vt:lpstr>
      <vt:lpstr>vstupné priestory školy</vt:lpstr>
      <vt:lpstr>schodiskový priestor</vt:lpstr>
      <vt:lpstr>Prezentácia programu PowerPoint</vt:lpstr>
      <vt:lpstr>Počítačové miestnosti</vt:lpstr>
      <vt:lpstr>Prezentácia programu PowerPoint</vt:lpstr>
      <vt:lpstr>triedy pripravené pre maturitnú skúšku</vt:lpstr>
      <vt:lpstr>Multimediálnu miestnosť využívame aj na besedy so spisovateľmi</vt:lpstr>
      <vt:lpstr>Prezentácia programu PowerPoint</vt:lpstr>
      <vt:lpstr>Prezentácia programu PowerPoint</vt:lpstr>
      <vt:lpstr>Prezentácia programu PowerPoint</vt:lpstr>
      <vt:lpstr>práce našich žiakov</vt:lpstr>
      <vt:lpstr>telocvičňa</vt:lpstr>
      <vt:lpstr>aj takto športujeme</vt:lpstr>
      <vt:lpstr>priestory pre gymnastiku</vt:lpstr>
      <vt:lpstr>posilňovňa</vt:lpstr>
      <vt:lpstr>Prezentácia programu PowerPoint</vt:lpstr>
      <vt:lpstr>Žiaci si zriadili v priestoroch chodby „oddychový kútik“</vt:lpstr>
      <vt:lpstr>šatne</vt:lpstr>
      <vt:lpstr>Priestory školskej jedálne</vt:lpstr>
      <vt:lpstr>priestory školského bufetu</vt:lpstr>
      <vt:lpstr>dovidenia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STAVEBNÁ</dc:title>
  <dc:creator>Spravca</dc:creator>
  <cp:lastModifiedBy>JozefT</cp:lastModifiedBy>
  <cp:revision>32</cp:revision>
  <dcterms:created xsi:type="dcterms:W3CDTF">2018-02-07T18:23:59Z</dcterms:created>
  <dcterms:modified xsi:type="dcterms:W3CDTF">2018-02-14T11:48:41Z</dcterms:modified>
</cp:coreProperties>
</file>