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8" r:id="rId5"/>
    <p:sldId id="267" r:id="rId6"/>
    <p:sldId id="266" r:id="rId7"/>
    <p:sldId id="293" r:id="rId8"/>
    <p:sldId id="294" r:id="rId9"/>
    <p:sldId id="257" r:id="rId10"/>
    <p:sldId id="260" r:id="rId11"/>
    <p:sldId id="262" r:id="rId12"/>
    <p:sldId id="261" r:id="rId13"/>
    <p:sldId id="269" r:id="rId14"/>
    <p:sldId id="296" r:id="rId15"/>
    <p:sldId id="265" r:id="rId16"/>
    <p:sldId id="295" r:id="rId17"/>
    <p:sldId id="263" r:id="rId18"/>
    <p:sldId id="264" r:id="rId19"/>
    <p:sldId id="270" r:id="rId20"/>
    <p:sldId id="272" r:id="rId21"/>
    <p:sldId id="271" r:id="rId22"/>
    <p:sldId id="273" r:id="rId23"/>
    <p:sldId id="274" r:id="rId24"/>
    <p:sldId id="291" r:id="rId25"/>
    <p:sldId id="275" r:id="rId26"/>
    <p:sldId id="276" r:id="rId27"/>
    <p:sldId id="277" r:id="rId28"/>
    <p:sldId id="281" r:id="rId29"/>
    <p:sldId id="282" r:id="rId30"/>
    <p:sldId id="283" r:id="rId31"/>
    <p:sldId id="279" r:id="rId32"/>
    <p:sldId id="280" r:id="rId33"/>
    <p:sldId id="284" r:id="rId34"/>
    <p:sldId id="287" r:id="rId35"/>
    <p:sldId id="286" r:id="rId36"/>
    <p:sldId id="292" r:id="rId37"/>
    <p:sldId id="285" r:id="rId38"/>
    <p:sldId id="288" r:id="rId39"/>
    <p:sldId id="289" r:id="rId40"/>
    <p:sldId id="290" r:id="rId41"/>
    <p:sldId id="278" r:id="rId4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3667" autoAdjust="0"/>
  </p:normalViewPr>
  <p:slideViewPr>
    <p:cSldViewPr>
      <p:cViewPr varScale="1">
        <p:scale>
          <a:sx n="70" d="100"/>
          <a:sy n="70" d="100"/>
        </p:scale>
        <p:origin x="-102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48DA-A191-4639-AB77-A47B71425EEE}" type="datetimeFigureOut">
              <a:rPr lang="sk-SK" smtClean="0"/>
              <a:pPr/>
              <a:t>21. 9. 2010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EA15-CFF7-47BA-9F28-7DCE7AD3E1F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48DA-A191-4639-AB77-A47B71425EEE}" type="datetimeFigureOut">
              <a:rPr lang="sk-SK" smtClean="0"/>
              <a:pPr/>
              <a:t>21. 9. 2010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EA15-CFF7-47BA-9F28-7DCE7AD3E1F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48DA-A191-4639-AB77-A47B71425EEE}" type="datetimeFigureOut">
              <a:rPr lang="sk-SK" smtClean="0"/>
              <a:pPr/>
              <a:t>21. 9. 2010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EA15-CFF7-47BA-9F28-7DCE7AD3E1F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48DA-A191-4639-AB77-A47B71425EEE}" type="datetimeFigureOut">
              <a:rPr lang="sk-SK" smtClean="0"/>
              <a:pPr/>
              <a:t>21. 9. 2010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EA15-CFF7-47BA-9F28-7DCE7AD3E1F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48DA-A191-4639-AB77-A47B71425EEE}" type="datetimeFigureOut">
              <a:rPr lang="sk-SK" smtClean="0"/>
              <a:pPr/>
              <a:t>21. 9. 2010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EA15-CFF7-47BA-9F28-7DCE7AD3E1F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48DA-A191-4639-AB77-A47B71425EEE}" type="datetimeFigureOut">
              <a:rPr lang="sk-SK" smtClean="0"/>
              <a:pPr/>
              <a:t>21. 9. 2010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EA15-CFF7-47BA-9F28-7DCE7AD3E1F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48DA-A191-4639-AB77-A47B71425EEE}" type="datetimeFigureOut">
              <a:rPr lang="sk-SK" smtClean="0"/>
              <a:pPr/>
              <a:t>21. 9. 2010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EA15-CFF7-47BA-9F28-7DCE7AD3E1F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48DA-A191-4639-AB77-A47B71425EEE}" type="datetimeFigureOut">
              <a:rPr lang="sk-SK" smtClean="0"/>
              <a:pPr/>
              <a:t>21. 9. 2010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EA15-CFF7-47BA-9F28-7DCE7AD3E1F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48DA-A191-4639-AB77-A47B71425EEE}" type="datetimeFigureOut">
              <a:rPr lang="sk-SK" smtClean="0"/>
              <a:pPr/>
              <a:t>21. 9. 2010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EA15-CFF7-47BA-9F28-7DCE7AD3E1F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48DA-A191-4639-AB77-A47B71425EEE}" type="datetimeFigureOut">
              <a:rPr lang="sk-SK" smtClean="0"/>
              <a:pPr/>
              <a:t>21. 9. 2010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EA15-CFF7-47BA-9F28-7DCE7AD3E1F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48DA-A191-4639-AB77-A47B71425EEE}" type="datetimeFigureOut">
              <a:rPr lang="sk-SK" smtClean="0"/>
              <a:pPr/>
              <a:t>21. 9. 2010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EA15-CFF7-47BA-9F28-7DCE7AD3E1F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48DA-A191-4639-AB77-A47B71425EEE}" type="datetimeFigureOut">
              <a:rPr lang="sk-SK" smtClean="0"/>
              <a:pPr/>
              <a:t>21. 9. 2010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5EA15-CFF7-47BA-9F28-7DCE7AD3E1F0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IVANA\Pictures\Skola\koniec roka 2008\IMGP0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971600" y="2708920"/>
            <a:ext cx="7416824" cy="317009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NAŠA ŠKOLA     </a:t>
            </a:r>
            <a:r>
              <a:rPr lang="sk-SK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2008 </a:t>
            </a:r>
          </a:p>
          <a:p>
            <a:pPr algn="ctr"/>
            <a:r>
              <a:rPr lang="sk-SK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a ešte trochu  skôr</a:t>
            </a:r>
            <a:endParaRPr lang="sk-SK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7" name="Picture 3" descr="D:\Users\IVANA\Pictures\animácie\kuk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0882">
            <a:off x="6215032" y="-113066"/>
            <a:ext cx="1181100" cy="1190625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:\Users\IVANA\Pictures\Skola\Alumin had\IMGP10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3563888" y="764704"/>
            <a:ext cx="3168352" cy="501675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sk-SK" sz="8000" dirty="0" smtClean="0"/>
          </a:p>
          <a:p>
            <a:pPr algn="ctr"/>
            <a:endParaRPr lang="sk-SK" sz="8000" dirty="0"/>
          </a:p>
          <a:p>
            <a:pPr algn="ctr"/>
            <a:endParaRPr lang="sk-SK" sz="8000" dirty="0" smtClean="0"/>
          </a:p>
          <a:p>
            <a:pPr algn="ctr"/>
            <a:endParaRPr lang="sk-SK" sz="8000" dirty="0"/>
          </a:p>
        </p:txBody>
      </p:sp>
      <p:sp>
        <p:nvSpPr>
          <p:cNvPr id="4" name="Obdĺžnik 3"/>
          <p:cNvSpPr/>
          <p:nvPr/>
        </p:nvSpPr>
        <p:spPr>
          <a:xfrm>
            <a:off x="3635896" y="764704"/>
            <a:ext cx="2968890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NAŠA</a:t>
            </a:r>
          </a:p>
          <a:p>
            <a:pPr algn="ctr"/>
            <a:r>
              <a:rPr lang="sk-SK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ŠKOLA</a:t>
            </a:r>
          </a:p>
          <a:p>
            <a:pPr algn="ctr"/>
            <a:endParaRPr lang="sk-SK" sz="8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sk-SK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2009</a:t>
            </a:r>
            <a:endParaRPr lang="sk-SK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IVANA\Pictures\Skola\Škola\IMGP0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D:\Users\IVANA\Pictures\animácie\s3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941168"/>
            <a:ext cx="1996385" cy="1368152"/>
          </a:xfrm>
          <a:prstGeom prst="rect">
            <a:avLst/>
          </a:prstGeom>
          <a:noFill/>
        </p:spPr>
      </p:pic>
      <p:sp>
        <p:nvSpPr>
          <p:cNvPr id="5" name="Oválna bublina 4"/>
          <p:cNvSpPr/>
          <p:nvPr/>
        </p:nvSpPr>
        <p:spPr>
          <a:xfrm>
            <a:off x="1907704" y="3429000"/>
            <a:ext cx="2808312" cy="1584176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i="1" dirty="0" smtClean="0">
                <a:solidFill>
                  <a:schemeClr val="tx1"/>
                </a:solidFill>
              </a:rPr>
              <a:t>Jéj! Nové skrinky!</a:t>
            </a:r>
            <a:endParaRPr lang="sk-SK" sz="36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IVANA\Pictures\Skola\Škola\IMGP0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D:\Users\IVANA\Pictures\animácie\muz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420888"/>
            <a:ext cx="1614066" cy="1728192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Users\IVANA\Pictures\Skola\Škola\img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IVANA\Pictures\Skola\Škola\IMGP08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Users\IVANA\Pictures\Skola\Škola\pic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5" y="836712"/>
            <a:ext cx="7008779" cy="525658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IVANA\Pictures\Skola\Od Jarky\Nástenka - výber (3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683568" y="1556792"/>
            <a:ext cx="7872796" cy="132343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NAŠA ŠKOLA 2010</a:t>
            </a:r>
            <a:endParaRPr lang="sk-SK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0" name="Picture 2" descr="D:\Users\IVANA\Pictures\animácie\st2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437112"/>
            <a:ext cx="8506337" cy="968543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Users\IVANA\Pictures\Skola\Od riaditeľa\P1030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5143500" cy="6858000"/>
          </a:xfrm>
          <a:prstGeom prst="rect">
            <a:avLst/>
          </a:prstGeom>
          <a:noFill/>
        </p:spPr>
      </p:pic>
      <p:pic>
        <p:nvPicPr>
          <p:cNvPr id="8195" name="Picture 3" descr="D:\Users\IVANA\Pictures\animácie\st3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5743575"/>
            <a:ext cx="1857375" cy="1114425"/>
          </a:xfrm>
          <a:prstGeom prst="rect">
            <a:avLst/>
          </a:prstGeom>
          <a:noFill/>
        </p:spPr>
      </p:pic>
      <p:pic>
        <p:nvPicPr>
          <p:cNvPr id="8197" name="Picture 5" descr="D:\Users\IVANA\Pictures\animácie\bor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076575"/>
            <a:ext cx="2286000" cy="3781425"/>
          </a:xfrm>
          <a:prstGeom prst="rect">
            <a:avLst/>
          </a:prstGeom>
          <a:noFill/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IVANA\Pictures\Skola\Škola_Marianka\IMG_2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8952" cy="642671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IVANA\Pictures\Skola\Škola\pic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7163682" cy="434298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IVANA\Pictures\Skola\škola riaditeľ\2607201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7847"/>
            <a:ext cx="8568952" cy="64267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IVANA\Pictures\Skola\rekonstrukcia\zateplov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40487" cy="640871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IVANA\Pictures\Skola\škola riaditeľ\2607201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59386">
            <a:off x="1403648" y="404663"/>
            <a:ext cx="7560840" cy="5670629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IVANA\Pictures\Skola\rekonstrukcia\det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0988" y="-160338"/>
            <a:ext cx="9707563" cy="7178676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Users\IVANA\Pictures\Skola\Škola_Marianka\IMG_2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5" y="-189402"/>
            <a:ext cx="9396536" cy="7047402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IVANA\Pictures\Skola\Škola_Marianka\IMG_2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IVANA\Pictures\Skola\Škola_Marianka\IMG_2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28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IVANA\Pictures\Skola\Moje\P9201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vál 2"/>
          <p:cNvSpPr/>
          <p:nvPr/>
        </p:nvSpPr>
        <p:spPr>
          <a:xfrm>
            <a:off x="1691680" y="5849888"/>
            <a:ext cx="5832648" cy="1008112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>
                <a:latin typeface="Bauhaus 93" pitchFamily="82" charset="0"/>
              </a:rPr>
              <a:t>Naša nová škola</a:t>
            </a:r>
            <a:endParaRPr lang="sk-SK" sz="4000" dirty="0">
              <a:latin typeface="Bauhaus 93" pitchFamily="82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Users\IVANA\Pictures\Skola\Moje\P9201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Users\IVANA\Pictures\Skola\Moje\P9201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D:\Users\IVANA\Pictures\Skola\Škola\IMGP08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lak 3"/>
          <p:cNvSpPr/>
          <p:nvPr/>
        </p:nvSpPr>
        <p:spPr>
          <a:xfrm>
            <a:off x="4716016" y="5157192"/>
            <a:ext cx="2736304" cy="15121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i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Bývalá počítačová učebňa</a:t>
            </a:r>
            <a:endParaRPr lang="sk-SK" b="1" i="1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IVANA\Pictures\Skola\Moje\P9201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Users\IVANA\Pictures\Skola\Moje\P9201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whee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Users\IVANA\Pictures\Skola\Moje\P9201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IVANA\Pictures\Skola\Moje\P9201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comb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IVANA\Pictures\Skola\Škola_Marianka\IMG_28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IVANA\Pictures\Skola\Škola_Marianka\IMG_2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checke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Users\IVANA\Pictures\Skola\Škola_Marianka\IMG_2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IVANA\Pictures\Skola\Škola_Marianka\IMG_2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IVANA\Pictures\Skola\Škola_Marianka\IMG_2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0608" y="0"/>
            <a:ext cx="9244608" cy="6933456"/>
          </a:xfrm>
          <a:prstGeom prst="rect">
            <a:avLst/>
          </a:prstGeom>
          <a:noFill/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Users\IVANA\Pictures\Skola\Moje\P9201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189402"/>
            <a:ext cx="9396536" cy="7047402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Users\IVANA\Pictures\Skola\Škola\img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3" name="Picture 5" descr="D:\Users\IVANA\Pictures\animácie\u1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373216"/>
            <a:ext cx="1190625" cy="847725"/>
          </a:xfrm>
          <a:prstGeom prst="rect">
            <a:avLst/>
          </a:prstGeom>
          <a:noFill/>
        </p:spPr>
      </p:pic>
      <p:sp>
        <p:nvSpPr>
          <p:cNvPr id="4" name="Šípka vpravo so zárezom 3"/>
          <p:cNvSpPr/>
          <p:nvPr/>
        </p:nvSpPr>
        <p:spPr>
          <a:xfrm>
            <a:off x="6516216" y="5949280"/>
            <a:ext cx="2627784" cy="90872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u="sng" dirty="0" smtClean="0">
                <a:solidFill>
                  <a:schemeClr val="tx1"/>
                </a:solidFill>
              </a:rPr>
              <a:t>ZBOROVŇA</a:t>
            </a:r>
            <a:endParaRPr lang="sk-SK" b="1" u="sng" dirty="0">
              <a:solidFill>
                <a:schemeClr val="tx1"/>
              </a:solidFill>
            </a:endParaRPr>
          </a:p>
        </p:txBody>
      </p:sp>
      <p:sp>
        <p:nvSpPr>
          <p:cNvPr id="5" name="Stuha dolu 4"/>
          <p:cNvSpPr/>
          <p:nvPr/>
        </p:nvSpPr>
        <p:spPr>
          <a:xfrm>
            <a:off x="2627784" y="4437112"/>
            <a:ext cx="3960440" cy="1080120"/>
          </a:xfrm>
          <a:prstGeom prst="ribbo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i="1" dirty="0" smtClean="0">
                <a:solidFill>
                  <a:schemeClr val="tx1"/>
                </a:solidFill>
              </a:rPr>
              <a:t>Vrchná chodba</a:t>
            </a:r>
          </a:p>
          <a:p>
            <a:pPr algn="ctr"/>
            <a:r>
              <a:rPr lang="sk-SK" b="1" i="1" dirty="0" smtClean="0">
                <a:solidFill>
                  <a:schemeClr val="tx1"/>
                </a:solidFill>
              </a:rPr>
              <a:t>II. stupeň</a:t>
            </a:r>
            <a:endParaRPr lang="sk-SK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Users\IVANA\Pictures\Skola\Moje\P9201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randomBa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Users\IVANA\Pictures\Skola\Moje\P92015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aoblený obdĺžnik 2"/>
          <p:cNvSpPr/>
          <p:nvPr/>
        </p:nvSpPr>
        <p:spPr>
          <a:xfrm>
            <a:off x="2699792" y="6021288"/>
            <a:ext cx="5112568" cy="648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ĎAKUJEME</a:t>
            </a:r>
            <a:endParaRPr lang="sk-SK" sz="4800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Users\IVANA\Pictures\Skola\Škola\img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Výbuch 1 2"/>
          <p:cNvSpPr/>
          <p:nvPr/>
        </p:nvSpPr>
        <p:spPr>
          <a:xfrm rot="20867844">
            <a:off x="3384568" y="5114942"/>
            <a:ext cx="3816424" cy="1746832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tx1"/>
                </a:solidFill>
              </a:rPr>
              <a:t>ZBOROVŇA</a:t>
            </a:r>
            <a:endParaRPr lang="sk-SK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7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Users\IVANA\Pictures\Skola\Od Helenky\Šk. dvor  a záhrada  5-2005 003 (3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0"/>
            <a:ext cx="5143500" cy="6858000"/>
          </a:xfrm>
          <a:prstGeom prst="rect">
            <a:avLst/>
          </a:prstGeom>
          <a:noFill/>
        </p:spPr>
      </p:pic>
      <p:sp>
        <p:nvSpPr>
          <p:cNvPr id="7173" name="Tree"/>
          <p:cNvSpPr>
            <a:spLocks noEditPoints="1" noChangeArrowheads="1"/>
          </p:cNvSpPr>
          <p:nvPr/>
        </p:nvSpPr>
        <p:spPr bwMode="auto">
          <a:xfrm>
            <a:off x="755576" y="1556792"/>
            <a:ext cx="1809750" cy="5301208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IVANA\Pictures\Skola\Od Jarky\Nástenka - výber (6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Šípka nahor 2"/>
          <p:cNvSpPr/>
          <p:nvPr/>
        </p:nvSpPr>
        <p:spPr>
          <a:xfrm>
            <a:off x="899592" y="4149080"/>
            <a:ext cx="7560840" cy="19442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i="1" dirty="0" smtClean="0">
                <a:solidFill>
                  <a:srgbClr val="C00000"/>
                </a:solidFill>
              </a:rPr>
              <a:t>Výstavba školského ihriska</a:t>
            </a:r>
            <a:endParaRPr lang="sk-SK" sz="4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IVANA\Pictures\Skola\Od Jarky\Nástenka - výber (4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5" y="-189402"/>
            <a:ext cx="9396536" cy="7047402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IVANA\Pictures\Skola\Škola\pi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74694"/>
            <a:ext cx="7128792" cy="534659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8195" name="Picture 3" descr="D:\Users\IVANA\Pictures\Skola\Prezentácia\animácie\s3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212976"/>
            <a:ext cx="1417876" cy="1613917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306</TotalTime>
  <Words>35</Words>
  <Application>Microsoft Office PowerPoint</Application>
  <PresentationFormat>Prezentácia na obrazovke (4:3)</PresentationFormat>
  <Paragraphs>18</Paragraphs>
  <Slides>41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41</vt:i4>
      </vt:variant>
    </vt:vector>
  </HeadingPairs>
  <TitlesOfParts>
    <vt:vector size="42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lenovo_ntb</dc:creator>
  <cp:lastModifiedBy>lenovo_ntb</cp:lastModifiedBy>
  <cp:revision>52</cp:revision>
  <dcterms:created xsi:type="dcterms:W3CDTF">2010-09-19T15:32:28Z</dcterms:created>
  <dcterms:modified xsi:type="dcterms:W3CDTF">2010-09-21T15:39:44Z</dcterms:modified>
</cp:coreProperties>
</file>