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61" d="100"/>
          <a:sy n="61" d="100"/>
        </p:scale>
        <p:origin x="5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80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WARSZTATY </a:t>
            </a:r>
            <a:br>
              <a:rPr lang="pl-PL" sz="80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pl-PL" sz="8000" b="1" dirty="0" smtClean="0">
                <a:solidFill>
                  <a:srgbClr val="7030A0"/>
                </a:solidFill>
                <a:latin typeface="Algerian" panose="04020705040A02060702" pitchFamily="82" charset="0"/>
              </a:rPr>
              <a:t>W PIZZERI DOMINIUM </a:t>
            </a:r>
            <a:endParaRPr lang="pl-PL" sz="8000" b="1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/>
              <a:t>27.03.2018 r. </a:t>
            </a:r>
            <a:endParaRPr lang="pl-PL" sz="2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" y="2750463"/>
            <a:ext cx="3635643" cy="36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358" y="206644"/>
            <a:ext cx="8596668" cy="13208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75" y="867044"/>
            <a:ext cx="7243233" cy="543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95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3829" y="191146"/>
            <a:ext cx="8596668" cy="1320800"/>
          </a:xfrm>
        </p:spPr>
        <p:txBody>
          <a:bodyPr/>
          <a:lstStyle/>
          <a:p>
            <a:r>
              <a:rPr lang="pl-PL" b="1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Pan </a:t>
            </a:r>
            <a:r>
              <a:rPr lang="pl-PL" b="1" dirty="0" err="1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pizzerman</a:t>
            </a:r>
            <a:r>
              <a:rPr lang="pl-PL" b="1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zapoznał nas z tajnikami powstawania prawdziwej włoskiej pizzy. </a:t>
            </a:r>
            <a:endParaRPr lang="pl-PL" b="1" dirty="0">
              <a:solidFill>
                <a:srgbClr val="7030A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7" y="1511946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76" y="2324745"/>
            <a:ext cx="5341156" cy="400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33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0" y="609600"/>
            <a:ext cx="5717152" cy="4287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486" y="1161512"/>
            <a:ext cx="3841643" cy="5122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19251" y="120838"/>
            <a:ext cx="7000068" cy="132080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Dzieci miały okazję samodzielnie przygotować pizzę. </a:t>
            </a:r>
            <a:endParaRPr lang="pl-PL" b="1" dirty="0">
              <a:solidFill>
                <a:srgbClr val="7030A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9" y="781239"/>
            <a:ext cx="4098432" cy="546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932" y="1441638"/>
            <a:ext cx="4082070" cy="5127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952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1" y="520068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04" y="2185260"/>
            <a:ext cx="5155769" cy="386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074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400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Konsumpcja własnoręcznie zrobionej pizzy </a:t>
            </a:r>
            <a:r>
              <a:rPr lang="pl-PL" sz="4400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  <a:sym typeface="Wingdings" panose="05000000000000000000" pitchFamily="2" charset="2"/>
              </a:rPr>
              <a:t></a:t>
            </a:r>
            <a:endParaRPr lang="pl-PL" sz="4400" dirty="0">
              <a:solidFill>
                <a:srgbClr val="7030A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6" y="2160588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45" y="2160588"/>
            <a:ext cx="5321085" cy="3990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46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4250409" cy="5667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77" y="609600"/>
            <a:ext cx="4250410" cy="5667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254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</TotalTime>
  <Words>27</Words>
  <Application>Microsoft Office PowerPoint</Application>
  <PresentationFormat>Panoramiczny</PresentationFormat>
  <Paragraphs>5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Algerian</vt:lpstr>
      <vt:lpstr>Andalus</vt:lpstr>
      <vt:lpstr>Arial</vt:lpstr>
      <vt:lpstr>Trebuchet MS</vt:lpstr>
      <vt:lpstr>Wingdings</vt:lpstr>
      <vt:lpstr>Wingdings 3</vt:lpstr>
      <vt:lpstr>Faseta</vt:lpstr>
      <vt:lpstr>WARSZTATY  W PIZZERI DOMINIUM </vt:lpstr>
      <vt:lpstr>Prezentacja programu PowerPoint</vt:lpstr>
      <vt:lpstr>Pan pizzerman zapoznał nas z tajnikami powstawania prawdziwej włoskiej pizzy. </vt:lpstr>
      <vt:lpstr>Prezentacja programu PowerPoint</vt:lpstr>
      <vt:lpstr>Dzieci miały okazję samodzielnie przygotować pizzę. </vt:lpstr>
      <vt:lpstr>Prezentacja programu PowerPoint</vt:lpstr>
      <vt:lpstr>Konsumpcja własnoręcznie zrobionej pizzy 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WARSZTATY  W PIZZERI DOMINIUM</dc:title>
  <dc:creator>Magdalena Miazek</dc:creator>
  <cp:lastModifiedBy>Milena Maliszewska</cp:lastModifiedBy>
  <cp:revision>4</cp:revision>
  <dcterms:created xsi:type="dcterms:W3CDTF">2018-04-23T07:36:03Z</dcterms:created>
  <dcterms:modified xsi:type="dcterms:W3CDTF">2018-05-18T10:09:31Z</dcterms:modified>
</cp:coreProperties>
</file>