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80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5" r:id="rId25"/>
    <p:sldId id="307" r:id="rId26"/>
    <p:sldId id="308" r:id="rId27"/>
    <p:sldId id="279" r:id="rId28"/>
    <p:sldId id="281" r:id="rId29"/>
    <p:sldId id="282" r:id="rId30"/>
    <p:sldId id="284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5" r:id="rId48"/>
    <p:sldId id="306" r:id="rId49"/>
    <p:sldId id="303" r:id="rId50"/>
    <p:sldId id="309" r:id="rId51"/>
    <p:sldId id="310" r:id="rId52"/>
    <p:sldId id="304" r:id="rId5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763CC9F9-EF08-4AE2-8997-D457BCDC3842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8EA-93E5-4A47-AFA4-B371FD377E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C9F9-EF08-4AE2-8997-D457BCDC3842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8EA-93E5-4A47-AFA4-B371FD377E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C9F9-EF08-4AE2-8997-D457BCDC3842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8EA-93E5-4A47-AFA4-B371FD377E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C9F9-EF08-4AE2-8997-D457BCDC3842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8EA-93E5-4A47-AFA4-B371FD377E0F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C9F9-EF08-4AE2-8997-D457BCDC3842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8EA-93E5-4A47-AFA4-B371FD377E0F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C9F9-EF08-4AE2-8997-D457BCDC3842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8EA-93E5-4A47-AFA4-B371FD377E0F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C9F9-EF08-4AE2-8997-D457BCDC3842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8EA-93E5-4A47-AFA4-B371FD377E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C9F9-EF08-4AE2-8997-D457BCDC3842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8EA-93E5-4A47-AFA4-B371FD377E0F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C9F9-EF08-4AE2-8997-D457BCDC3842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8EA-93E5-4A47-AFA4-B371FD377E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C9F9-EF08-4AE2-8997-D457BCDC3842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8EA-93E5-4A47-AFA4-B371FD377E0F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C9F9-EF08-4AE2-8997-D457BCDC3842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8EA-93E5-4A47-AFA4-B371FD377E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763CC9F9-EF08-4AE2-8997-D457BCDC3842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E1318EA-93E5-4A47-AFA4-B371FD377E0F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Relationship Id="rId4" Type="http://schemas.openxmlformats.org/officeDocument/2006/relationships/image" Target="../media/image7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Relationship Id="rId4" Type="http://schemas.openxmlformats.org/officeDocument/2006/relationships/image" Target="../media/image7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9.xml"/><Relationship Id="rId4" Type="http://schemas.openxmlformats.org/officeDocument/2006/relationships/image" Target="../media/image7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1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03648" y="980728"/>
            <a:ext cx="6172200" cy="1894362"/>
          </a:xfrm>
        </p:spPr>
        <p:txBody>
          <a:bodyPr>
            <a:normAutofit/>
          </a:bodyPr>
          <a:lstStyle/>
          <a:p>
            <a:r>
              <a:rPr lang="pl-PL" sz="4800" dirty="0" smtClean="0">
                <a:solidFill>
                  <a:srgbClr val="FF0000"/>
                </a:solidFill>
                <a:latin typeface="AR CENA" panose="02000000000000000000" pitchFamily="2" charset="0"/>
              </a:rPr>
              <a:t> </a:t>
            </a:r>
            <a:r>
              <a:rPr lang="pl-PL" sz="3200" b="1" dirty="0" err="1" smtClean="0">
                <a:solidFill>
                  <a:srgbClr val="C00000"/>
                </a:solidFill>
              </a:rPr>
              <a:t>ŚWIETLICa</a:t>
            </a:r>
            <a:r>
              <a:rPr lang="pl-PL" sz="3200" b="1" dirty="0" smtClean="0">
                <a:solidFill>
                  <a:srgbClr val="C00000"/>
                </a:solidFill>
              </a:rPr>
              <a:t> </a:t>
            </a:r>
            <a:r>
              <a:rPr lang="pl-PL" sz="2200" dirty="0" smtClean="0">
                <a:solidFill>
                  <a:srgbClr val="C00000"/>
                </a:solidFill>
              </a:rPr>
              <a:t/>
            </a:r>
            <a:br>
              <a:rPr lang="pl-PL" sz="2200" dirty="0" smtClean="0">
                <a:solidFill>
                  <a:srgbClr val="C00000"/>
                </a:solidFill>
              </a:rPr>
            </a:br>
            <a:r>
              <a:rPr lang="pl-PL" sz="2200" dirty="0" smtClean="0">
                <a:solidFill>
                  <a:srgbClr val="FF0000"/>
                </a:solidFill>
              </a:rPr>
              <a:t>Szkoły Podstawowej Nr 350</a:t>
            </a:r>
            <a:br>
              <a:rPr lang="pl-PL" sz="2200" dirty="0" smtClean="0">
                <a:solidFill>
                  <a:srgbClr val="FF0000"/>
                </a:solidFill>
              </a:rPr>
            </a:br>
            <a:r>
              <a:rPr lang="pl-PL" sz="2200" dirty="0" smtClean="0">
                <a:solidFill>
                  <a:srgbClr val="FF0000"/>
                </a:solidFill>
              </a:rPr>
              <a:t>W Warszawie</a:t>
            </a:r>
            <a:br>
              <a:rPr lang="pl-PL" sz="2200" dirty="0" smtClean="0">
                <a:solidFill>
                  <a:srgbClr val="FF0000"/>
                </a:solidFill>
              </a:rPr>
            </a:br>
            <a:endParaRPr lang="pl-PL" sz="2200" dirty="0">
              <a:solidFill>
                <a:srgbClr val="FF0000"/>
              </a:solidFill>
            </a:endParaRPr>
          </a:p>
        </p:txBody>
      </p:sp>
      <p:sp>
        <p:nvSpPr>
          <p:cNvPr id="18" name="Podtytuł 17"/>
          <p:cNvSpPr>
            <a:spLocks noGrp="1"/>
          </p:cNvSpPr>
          <p:nvPr>
            <p:ph type="subTitle" idx="1"/>
          </p:nvPr>
        </p:nvSpPr>
        <p:spPr>
          <a:xfrm>
            <a:off x="1865937" y="2492896"/>
            <a:ext cx="5398368" cy="699458"/>
          </a:xfrm>
        </p:spPr>
        <p:txBody>
          <a:bodyPr>
            <a:normAutofit/>
          </a:bodyPr>
          <a:lstStyle/>
          <a:p>
            <a:r>
              <a:rPr lang="pl-PL" dirty="0" smtClean="0"/>
              <a:t>Ma zaszczyt przedstawić fotorelację z konkursu: 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555776" y="3641829"/>
            <a:ext cx="40751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800" dirty="0" smtClean="0">
                <a:solidFill>
                  <a:srgbClr val="FFC000"/>
                </a:solidFill>
                <a:latin typeface="AR BONNIE" panose="02000000000000000000" pitchFamily="2" charset="0"/>
              </a:rPr>
              <a:t>„MAM TALENT”</a:t>
            </a:r>
            <a:endParaRPr lang="pl-PL" sz="8800" dirty="0">
              <a:solidFill>
                <a:srgbClr val="FFC000"/>
              </a:solidFill>
              <a:latin typeface="AR BONNIE" panose="02000000000000000000" pitchFamily="2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580112" y="5229200"/>
            <a:ext cx="1715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Script MT Bold" panose="03040602040607080904" pitchFamily="66" charset="0"/>
              </a:rPr>
              <a:t>Warszawa 2019</a:t>
            </a:r>
            <a:endParaRPr lang="pl-PL" dirty="0">
              <a:latin typeface="Script MT Bold" panose="03040602040607080904" pitchFamily="66" charset="0"/>
            </a:endParaRPr>
          </a:p>
        </p:txBody>
      </p:sp>
      <p:pic>
        <p:nvPicPr>
          <p:cNvPr id="6" name="mix_12m26s (audio-joiner.com) (2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9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0"/>
    </mc:Choice>
    <mc:Fallback>
      <p:transition spd="slow" advTm="1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8" grpId="0" build="p"/>
      <p:bldP spid="3" grpId="0"/>
      <p:bldP spid="4" grpId="0"/>
    </p:bldLst>
  </p:timing>
  <p:extLst mod="1">
    <p:ext uri="{E180D4A7-C9FB-4DFB-919C-405C955672EB}">
      <p14:showEvtLst xmlns:p14="http://schemas.microsoft.com/office/powerpoint/2010/main">
        <p14:playEvt time="7327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59632" y="1556792"/>
            <a:ext cx="6400800" cy="1295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r>
              <a:rPr lang="pl-PL" sz="4400" b="1" dirty="0" smtClean="0"/>
              <a:t>klasy</a:t>
            </a:r>
            <a:br>
              <a:rPr lang="pl-PL" sz="4400" b="1" dirty="0" smtClean="0"/>
            </a:br>
            <a:r>
              <a:rPr lang="pl-PL" sz="4400" b="1" dirty="0" smtClean="0"/>
              <a:t> II</a:t>
            </a:r>
            <a:endParaRPr lang="pl-PL" sz="4400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WYSTĄPILI: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4230753822"/>
      </p:ext>
    </p:extLst>
  </p:cSld>
  <p:clrMapOvr>
    <a:masterClrMapping/>
  </p:clrMapOvr>
  <p:transition spd="slow" advTm="1683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latin typeface="AR BONNIE" panose="02000000000000000000" pitchFamily="2" charset="0"/>
              </a:rPr>
              <a:t>wiktoria</a:t>
            </a:r>
            <a:endParaRPr lang="pl-PL" sz="40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Świetny pokaz taneczno- gimnastyczny daje jej </a:t>
            </a:r>
            <a:r>
              <a:rPr lang="pl-PL" sz="2400" dirty="0" err="1" smtClean="0">
                <a:latin typeface="AR BONNIE" panose="02000000000000000000" pitchFamily="2" charset="0"/>
              </a:rPr>
              <a:t>pozycjĘ</a:t>
            </a:r>
            <a:r>
              <a:rPr lang="pl-PL" sz="2400" dirty="0" smtClean="0">
                <a:latin typeface="AR BONNIE" panose="02000000000000000000" pitchFamily="2" charset="0"/>
              </a:rPr>
              <a:t> na miejscu III. 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084168" y="4365104"/>
            <a:ext cx="968152" cy="648072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2a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6083">
            <a:off x="1016085" y="1052737"/>
            <a:ext cx="2395984" cy="3356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58543"/>
            <a:ext cx="2251968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411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0"/>
    </mc:Choice>
    <mc:Fallback>
      <p:transition spd="slow" advTm="11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46276" y="1268760"/>
            <a:ext cx="2819399" cy="599440"/>
          </a:xfrm>
        </p:spPr>
        <p:txBody>
          <a:bodyPr/>
          <a:lstStyle/>
          <a:p>
            <a:r>
              <a:rPr lang="pl-PL" sz="4400" dirty="0" smtClean="0">
                <a:latin typeface="AR BONNIE" panose="02000000000000000000" pitchFamily="2" charset="0"/>
              </a:rPr>
              <a:t>Asia i </a:t>
            </a:r>
            <a:r>
              <a:rPr lang="pl-PL" sz="4400" dirty="0" err="1">
                <a:latin typeface="AR BONNIE" panose="02000000000000000000" pitchFamily="2" charset="0"/>
              </a:rPr>
              <a:t>t</a:t>
            </a:r>
            <a:r>
              <a:rPr lang="pl-PL" sz="4400" dirty="0" err="1" smtClean="0">
                <a:latin typeface="AR BONNIE" panose="02000000000000000000" pitchFamily="2" charset="0"/>
              </a:rPr>
              <a:t>osia</a:t>
            </a:r>
            <a:r>
              <a:rPr lang="pl-PL" sz="4400" dirty="0" smtClean="0">
                <a:latin typeface="AR BONNIE" panose="02000000000000000000" pitchFamily="2" charset="0"/>
              </a:rPr>
              <a:t> </a:t>
            </a:r>
            <a:endParaRPr lang="pl-PL" sz="4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827584" y="1124744"/>
            <a:ext cx="2819399" cy="2905760"/>
          </a:xfrm>
        </p:spPr>
        <p:txBody>
          <a:bodyPr>
            <a:normAutofit/>
          </a:bodyPr>
          <a:lstStyle/>
          <a:p>
            <a:r>
              <a:rPr lang="pl-PL" sz="2400" dirty="0" err="1" smtClean="0">
                <a:latin typeface="AR BONNIE" panose="02000000000000000000" pitchFamily="2" charset="0"/>
              </a:rPr>
              <a:t>WspaniaŁy</a:t>
            </a:r>
            <a:r>
              <a:rPr lang="pl-PL" sz="2400" dirty="0" smtClean="0">
                <a:latin typeface="AR BONNIE" panose="02000000000000000000" pitchFamily="2" charset="0"/>
              </a:rPr>
              <a:t> pokaz gimnastyczny zapewnił im miejsce III</a:t>
            </a:r>
            <a:r>
              <a:rPr lang="pl-PL" sz="2800" dirty="0" smtClean="0">
                <a:latin typeface="AR BONNIE" panose="02000000000000000000" pitchFamily="2" charset="0"/>
              </a:rPr>
              <a:t>.</a:t>
            </a:r>
            <a:endParaRPr lang="pl-PL" sz="28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4086913" y="1778632"/>
            <a:ext cx="824136" cy="600472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2a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793">
            <a:off x="5580112" y="1124744"/>
            <a:ext cx="2376264" cy="1980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681">
            <a:off x="4644008" y="3296669"/>
            <a:ext cx="3168402" cy="2340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013">
            <a:off x="971550" y="3284984"/>
            <a:ext cx="3384426" cy="2340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791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9"/>
    </mc:Choice>
    <mc:Fallback>
      <p:transition spd="slow" advTm="12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96136" y="1988840"/>
            <a:ext cx="2192288" cy="599440"/>
          </a:xfrm>
        </p:spPr>
        <p:txBody>
          <a:bodyPr/>
          <a:lstStyle/>
          <a:p>
            <a:r>
              <a:rPr lang="pl-PL" sz="5400" dirty="0" err="1" smtClean="0">
                <a:latin typeface="AR BONNIE" panose="02000000000000000000" pitchFamily="2" charset="0"/>
              </a:rPr>
              <a:t>zuzia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580112" y="2927564"/>
            <a:ext cx="2819399" cy="2905760"/>
          </a:xfrm>
        </p:spPr>
        <p:txBody>
          <a:bodyPr>
            <a:normAutofit/>
          </a:bodyPr>
          <a:lstStyle/>
          <a:p>
            <a:r>
              <a:rPr lang="pl-PL" sz="2000" dirty="0" smtClean="0">
                <a:latin typeface="AR BONNIE" panose="02000000000000000000" pitchFamily="2" charset="0"/>
              </a:rPr>
              <a:t>Zdobyła od Jury </a:t>
            </a:r>
            <a:r>
              <a:rPr lang="pl-PL" sz="2000" dirty="0" err="1" smtClean="0">
                <a:latin typeface="AR BONNIE" panose="02000000000000000000" pitchFamily="2" charset="0"/>
              </a:rPr>
              <a:t>aŻ</a:t>
            </a:r>
            <a:r>
              <a:rPr lang="pl-PL" sz="2000" dirty="0" smtClean="0">
                <a:latin typeface="AR BONNIE" panose="02000000000000000000" pitchFamily="2" charset="0"/>
              </a:rPr>
              <a:t> </a:t>
            </a:r>
          </a:p>
          <a:p>
            <a:r>
              <a:rPr lang="pl-PL" sz="2000" dirty="0" smtClean="0">
                <a:latin typeface="AR BONNIE" panose="02000000000000000000" pitchFamily="2" charset="0"/>
              </a:rPr>
              <a:t>4 </a:t>
            </a:r>
            <a:r>
              <a:rPr lang="pl-PL" sz="2000" dirty="0" err="1" smtClean="0">
                <a:latin typeface="AR BONNIE" panose="02000000000000000000" pitchFamily="2" charset="0"/>
              </a:rPr>
              <a:t>dziesiĄtki</a:t>
            </a:r>
            <a:r>
              <a:rPr lang="pl-PL" sz="2000" dirty="0" smtClean="0">
                <a:latin typeface="AR BONNIE" panose="02000000000000000000" pitchFamily="2" charset="0"/>
              </a:rPr>
              <a:t> !!! </a:t>
            </a:r>
          </a:p>
          <a:p>
            <a:r>
              <a:rPr lang="pl-PL" sz="2000" dirty="0" err="1" smtClean="0">
                <a:latin typeface="AR BONNIE" panose="02000000000000000000" pitchFamily="2" charset="0"/>
              </a:rPr>
              <a:t>WystĘp</a:t>
            </a:r>
            <a:r>
              <a:rPr lang="pl-PL" sz="2000" dirty="0" smtClean="0">
                <a:latin typeface="AR BONNIE" panose="02000000000000000000" pitchFamily="2" charset="0"/>
              </a:rPr>
              <a:t> z kołem dał jej miejsce na miejscu I.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516216" y="1052736"/>
            <a:ext cx="752128" cy="744488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2a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799"/>
            <a:ext cx="4392538" cy="3564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09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5"/>
    </mc:Choice>
    <mc:Fallback>
      <p:transition spd="slow" advTm="12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1412776"/>
            <a:ext cx="2819399" cy="599440"/>
          </a:xfrm>
        </p:spPr>
        <p:txBody>
          <a:bodyPr/>
          <a:lstStyle/>
          <a:p>
            <a:r>
              <a:rPr lang="pl-PL" sz="5400" dirty="0" err="1" smtClean="0">
                <a:latin typeface="AR BONNIE" panose="02000000000000000000" pitchFamily="2" charset="0"/>
              </a:rPr>
              <a:t>zuzia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115616" y="2780928"/>
            <a:ext cx="2819399" cy="2905760"/>
          </a:xfrm>
        </p:spPr>
        <p:txBody>
          <a:bodyPr>
            <a:normAutofit/>
          </a:bodyPr>
          <a:lstStyle/>
          <a:p>
            <a:r>
              <a:rPr lang="pl-PL" sz="2800" dirty="0" err="1" smtClean="0">
                <a:latin typeface="AR BONNIE" panose="02000000000000000000" pitchFamily="2" charset="0"/>
              </a:rPr>
              <a:t>PiĘkna</a:t>
            </a:r>
            <a:r>
              <a:rPr lang="pl-PL" sz="2800" dirty="0" smtClean="0">
                <a:latin typeface="AR BONNIE" panose="02000000000000000000" pitchFamily="2" charset="0"/>
              </a:rPr>
              <a:t> gra na flecie zapewniła jej miejsce III.</a:t>
            </a:r>
            <a:endParaRPr lang="pl-PL" sz="28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2267744" y="1988840"/>
            <a:ext cx="752128" cy="816496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2b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96752"/>
            <a:ext cx="3384376" cy="4392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7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8"/>
    </mc:Choice>
    <mc:Fallback>
      <p:transition spd="slow" advTm="9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4088" y="1613242"/>
            <a:ext cx="2819399" cy="599440"/>
          </a:xfrm>
        </p:spPr>
        <p:txBody>
          <a:bodyPr/>
          <a:lstStyle/>
          <a:p>
            <a:r>
              <a:rPr lang="pl-PL" sz="5400" dirty="0" err="1" smtClean="0">
                <a:latin typeface="AR BONNIE" panose="02000000000000000000" pitchFamily="2" charset="0"/>
              </a:rPr>
              <a:t>hania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134872" y="4028084"/>
            <a:ext cx="2819399" cy="2905760"/>
          </a:xfrm>
        </p:spPr>
        <p:txBody>
          <a:bodyPr>
            <a:norm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Rozgrzała </a:t>
            </a:r>
            <a:r>
              <a:rPr lang="pl-PL" sz="2400" dirty="0" err="1" smtClean="0">
                <a:latin typeface="AR BONNIE" panose="02000000000000000000" pitchFamily="2" charset="0"/>
              </a:rPr>
              <a:t>publicznoŚĆ</a:t>
            </a:r>
            <a:r>
              <a:rPr lang="pl-PL" sz="2400" dirty="0" smtClean="0">
                <a:latin typeface="AR BONNIE" panose="02000000000000000000" pitchFamily="2" charset="0"/>
              </a:rPr>
              <a:t> pokazem tanecznym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 i zdobyła miejsce II. 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372200" y="716496"/>
            <a:ext cx="1040160" cy="672480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2b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04864"/>
            <a:ext cx="2756024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971">
            <a:off x="1056682" y="1164484"/>
            <a:ext cx="181992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225196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34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3"/>
    </mc:Choice>
    <mc:Fallback>
      <p:transition spd="slow" advTm="13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err="1" smtClean="0">
                <a:latin typeface="AR BONNIE" panose="02000000000000000000" pitchFamily="2" charset="0"/>
              </a:rPr>
              <a:t>gabrysia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Przygotowała wspaniały pokaz gimnastyczny i </a:t>
            </a:r>
            <a:r>
              <a:rPr lang="pl-PL" sz="2400" dirty="0" err="1" smtClean="0">
                <a:latin typeface="AR BONNIE" panose="02000000000000000000" pitchFamily="2" charset="0"/>
              </a:rPr>
              <a:t>zajĘła</a:t>
            </a:r>
            <a:r>
              <a:rPr lang="pl-PL" sz="2400" dirty="0" smtClean="0">
                <a:latin typeface="AR BONNIE" panose="02000000000000000000" pitchFamily="2" charset="0"/>
              </a:rPr>
              <a:t> II-gie </a:t>
            </a:r>
            <a:r>
              <a:rPr lang="pl-PL" sz="2400" dirty="0" err="1" smtClean="0">
                <a:latin typeface="AR BONNIE" panose="02000000000000000000" pitchFamily="2" charset="0"/>
              </a:rPr>
              <a:t>miesjce</a:t>
            </a:r>
            <a:r>
              <a:rPr lang="pl-PL" sz="2400" dirty="0">
                <a:latin typeface="AR BONNIE" panose="02000000000000000000" pitchFamily="2" charset="0"/>
              </a:rPr>
              <a:t>!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084168" y="116632"/>
            <a:ext cx="968152" cy="1440160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   2c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05065"/>
            <a:ext cx="259228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068960"/>
            <a:ext cx="3384376" cy="26642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44" y="917423"/>
            <a:ext cx="2913856" cy="198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219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60"/>
    </mc:Choice>
    <mc:Fallback>
      <p:transition spd="slow" advTm="1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4400" b="1" dirty="0" smtClean="0"/>
              <a:t>klasy </a:t>
            </a:r>
            <a:br>
              <a:rPr lang="pl-PL" sz="4400" b="1" dirty="0" smtClean="0"/>
            </a:br>
            <a:r>
              <a:rPr lang="pl-PL" sz="4400" b="1" dirty="0" smtClean="0"/>
              <a:t>iii</a:t>
            </a:r>
            <a:endParaRPr lang="pl-PL" sz="4400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WYSTĄPILI: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831935715"/>
      </p:ext>
    </p:extLst>
  </p:cSld>
  <p:clrMapOvr>
    <a:masterClrMapping/>
  </p:clrMapOvr>
  <p:transition spd="slow" advTm="1465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smtClean="0">
                <a:latin typeface="AR BONNIE" panose="02000000000000000000" pitchFamily="2" charset="0"/>
              </a:rPr>
              <a:t>Natalia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Wraz z koleżankami i kolegami  zaprezentowała układ taneczno-akrobatyczny i wywalczyła miejsce II!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5868144" y="4941168"/>
            <a:ext cx="968152" cy="888504"/>
          </a:xfrm>
        </p:spPr>
        <p:txBody>
          <a:bodyPr/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3c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007181"/>
            <a:ext cx="374441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798">
            <a:off x="971550" y="908720"/>
            <a:ext cx="3024386" cy="2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39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6"/>
    </mc:Choice>
    <mc:Fallback>
      <p:transition spd="slow" advTm="11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1268760"/>
            <a:ext cx="2819399" cy="599440"/>
          </a:xfrm>
        </p:spPr>
        <p:txBody>
          <a:bodyPr/>
          <a:lstStyle/>
          <a:p>
            <a:r>
              <a:rPr lang="pl-PL" sz="4400" dirty="0" err="1" smtClean="0">
                <a:latin typeface="AR BONNIE" panose="02000000000000000000" pitchFamily="2" charset="0"/>
              </a:rPr>
              <a:t>ola</a:t>
            </a:r>
            <a:endParaRPr lang="pl-PL" sz="4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115616" y="2060848"/>
            <a:ext cx="2819399" cy="2905760"/>
          </a:xfrm>
        </p:spPr>
        <p:txBody>
          <a:bodyPr>
            <a:norm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Oczarowała nas gestem i ruchem! 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Udało </a:t>
            </a:r>
            <a:r>
              <a:rPr lang="pl-PL" sz="2400" dirty="0" err="1" smtClean="0">
                <a:latin typeface="AR BONNIE" panose="02000000000000000000" pitchFamily="2" charset="0"/>
              </a:rPr>
              <a:t>siĘ</a:t>
            </a:r>
            <a:r>
              <a:rPr lang="pl-PL" sz="2400" dirty="0" smtClean="0">
                <a:latin typeface="AR BONNIE" panose="02000000000000000000" pitchFamily="2" charset="0"/>
              </a:rPr>
              <a:t> jej wywalczyć miejsce III!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1835696" y="4797152"/>
            <a:ext cx="1040160" cy="744488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3c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037603"/>
            <a:ext cx="3384376" cy="4752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04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19"/>
    </mc:Choice>
    <mc:Fallback>
      <p:transition spd="slow" advTm="12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195736" y="2060848"/>
            <a:ext cx="3124200" cy="3124200"/>
          </a:xfrm>
        </p:spPr>
        <p:txBody>
          <a:bodyPr>
            <a:normAutofit fontScale="25000" lnSpcReduction="20000"/>
          </a:bodyPr>
          <a:lstStyle/>
          <a:p>
            <a:r>
              <a:rPr lang="pl-PL" sz="12800" dirty="0" smtClean="0">
                <a:solidFill>
                  <a:srgbClr val="FFC000"/>
                </a:solidFill>
                <a:latin typeface="AR BONNIE" panose="02000000000000000000" pitchFamily="2" charset="0"/>
              </a:rPr>
              <a:t>Tura I: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1b,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1e,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2a,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2b,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2c,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3c,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3d,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3f. </a:t>
            </a:r>
          </a:p>
          <a:p>
            <a:endParaRPr lang="pl-PL" sz="6400" dirty="0" smtClean="0"/>
          </a:p>
          <a:p>
            <a:endParaRPr lang="pl-PL" sz="64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W tym roku występy klas 1-3 zostały  podzielone na 2 tury:</a:t>
            </a:r>
            <a:endParaRPr lang="pl-PL" sz="2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5076056" y="2060848"/>
            <a:ext cx="3124200" cy="3124200"/>
          </a:xfrm>
        </p:spPr>
        <p:txBody>
          <a:bodyPr>
            <a:normAutofit fontScale="25000" lnSpcReduction="20000"/>
          </a:bodyPr>
          <a:lstStyle/>
          <a:p>
            <a:r>
              <a:rPr lang="pl-PL" sz="12800" dirty="0" smtClean="0">
                <a:solidFill>
                  <a:srgbClr val="FFC000"/>
                </a:solidFill>
                <a:latin typeface="AR BONNIE" panose="02000000000000000000" pitchFamily="2" charset="0"/>
              </a:rPr>
              <a:t>Tura II: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1a,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1c,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1d,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2d,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2e,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3a,</a:t>
            </a:r>
          </a:p>
          <a:p>
            <a:r>
              <a:rPr lang="pl-PL" sz="6400" dirty="0" smtClean="0">
                <a:latin typeface="AR BONNIE" panose="02000000000000000000" pitchFamily="2" charset="0"/>
              </a:rPr>
              <a:t>Klasa 3b, </a:t>
            </a:r>
          </a:p>
          <a:p>
            <a:r>
              <a:rPr lang="pl-PL" sz="6400" dirty="0">
                <a:latin typeface="AR BONNIE" panose="02000000000000000000" pitchFamily="2" charset="0"/>
              </a:rPr>
              <a:t>K</a:t>
            </a:r>
            <a:r>
              <a:rPr lang="pl-PL" sz="6400" dirty="0" smtClean="0">
                <a:latin typeface="AR BONNIE" panose="02000000000000000000" pitchFamily="2" charset="0"/>
              </a:rPr>
              <a:t>lasa 3e. </a:t>
            </a:r>
            <a:endParaRPr lang="pl-PL" sz="6400" dirty="0">
              <a:latin typeface="AR BONNI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310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89"/>
    </mc:Choice>
    <mc:Fallback>
      <p:transition spd="slow" advTm="25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62525" y="1412776"/>
            <a:ext cx="2819399" cy="599440"/>
          </a:xfrm>
        </p:spPr>
        <p:txBody>
          <a:bodyPr/>
          <a:lstStyle/>
          <a:p>
            <a:r>
              <a:rPr lang="pl-PL" sz="5400" dirty="0" smtClean="0">
                <a:latin typeface="AR BONNIE" panose="02000000000000000000" pitchFamily="2" charset="0"/>
              </a:rPr>
              <a:t>Lena i </a:t>
            </a:r>
            <a:r>
              <a:rPr lang="pl-PL" sz="5400" dirty="0" err="1" smtClean="0">
                <a:latin typeface="AR BONNIE" panose="02000000000000000000" pitchFamily="2" charset="0"/>
              </a:rPr>
              <a:t>asia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 rot="21026960">
            <a:off x="1259632" y="1340768"/>
            <a:ext cx="2819399" cy="2905760"/>
          </a:xfrm>
        </p:spPr>
        <p:txBody>
          <a:bodyPr>
            <a:normAutofit/>
          </a:bodyPr>
          <a:lstStyle/>
          <a:p>
            <a:r>
              <a:rPr lang="pl-PL" sz="2000" dirty="0" smtClean="0">
                <a:latin typeface="AR BONNIE" panose="02000000000000000000" pitchFamily="2" charset="0"/>
              </a:rPr>
              <a:t>Dziewczynki zaprezentowały układ taneczny i </a:t>
            </a:r>
            <a:r>
              <a:rPr lang="pl-PL" sz="2000" dirty="0" err="1" smtClean="0">
                <a:latin typeface="AR BONNIE" panose="02000000000000000000" pitchFamily="2" charset="0"/>
              </a:rPr>
              <a:t>zajĘły</a:t>
            </a:r>
            <a:r>
              <a:rPr lang="pl-PL" sz="2000" dirty="0" smtClean="0">
                <a:latin typeface="AR BONNIE" panose="02000000000000000000" pitchFamily="2" charset="0"/>
              </a:rPr>
              <a:t> miejsce II-gie!</a:t>
            </a:r>
            <a:endParaRPr lang="pl-PL" sz="20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2699792" y="2132856"/>
            <a:ext cx="968152" cy="816496"/>
          </a:xfrm>
        </p:spPr>
        <p:txBody>
          <a:bodyPr>
            <a:normAutofit lnSpcReduction="10000"/>
          </a:bodyPr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3d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070239"/>
            <a:ext cx="3456384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3456434" cy="2628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29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0"/>
    </mc:Choice>
    <mc:Fallback>
      <p:transition spd="slow" advTm="10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2040" y="1988840"/>
            <a:ext cx="2819399" cy="599440"/>
          </a:xfrm>
        </p:spPr>
        <p:txBody>
          <a:bodyPr/>
          <a:lstStyle/>
          <a:p>
            <a:r>
              <a:rPr lang="pl-PL" sz="5400" dirty="0" err="1" smtClean="0">
                <a:latin typeface="AR BONNIE" panose="02000000000000000000" pitchFamily="2" charset="0"/>
              </a:rPr>
              <a:t>laura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latin typeface="AR BONNIE" panose="02000000000000000000" pitchFamily="2" charset="0"/>
              </a:rPr>
              <a:t> </a:t>
            </a:r>
            <a:r>
              <a:rPr lang="pl-PL" sz="2800" dirty="0" err="1" smtClean="0">
                <a:latin typeface="AR BONNIE" panose="02000000000000000000" pitchFamily="2" charset="0"/>
              </a:rPr>
              <a:t>piĘkna</a:t>
            </a:r>
            <a:r>
              <a:rPr lang="pl-PL" sz="2800" dirty="0" smtClean="0">
                <a:latin typeface="AR BONNIE" panose="02000000000000000000" pitchFamily="2" charset="0"/>
              </a:rPr>
              <a:t> gra na gitarze pozwoliła jej na </a:t>
            </a:r>
            <a:r>
              <a:rPr lang="pl-PL" sz="2800" dirty="0" err="1" smtClean="0">
                <a:latin typeface="AR BONNIE" panose="02000000000000000000" pitchFamily="2" charset="0"/>
              </a:rPr>
              <a:t>zajĘcie</a:t>
            </a:r>
            <a:endParaRPr lang="pl-PL" sz="2800" dirty="0" smtClean="0">
              <a:latin typeface="AR BONNIE" panose="02000000000000000000" pitchFamily="2" charset="0"/>
            </a:endParaRPr>
          </a:p>
          <a:p>
            <a:r>
              <a:rPr lang="pl-PL" sz="2800" dirty="0" smtClean="0">
                <a:latin typeface="AR BONNIE" panose="02000000000000000000" pitchFamily="2" charset="0"/>
              </a:rPr>
              <a:t> II miejsca!</a:t>
            </a:r>
            <a:endParaRPr lang="pl-PL" sz="28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5868144" y="1124744"/>
            <a:ext cx="968152" cy="672480"/>
          </a:xfrm>
        </p:spPr>
        <p:txBody>
          <a:bodyPr>
            <a:normAutofit fontScale="85000" lnSpcReduction="10000"/>
          </a:bodyPr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3d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1666">
            <a:off x="497114" y="857808"/>
            <a:ext cx="3718523" cy="278092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789040"/>
            <a:ext cx="2978492" cy="2032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038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8"/>
    </mc:Choice>
    <mc:Fallback>
      <p:transition spd="slow" advTm="12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err="1" smtClean="0">
                <a:latin typeface="AR BONNIE" panose="02000000000000000000" pitchFamily="2" charset="0"/>
              </a:rPr>
              <a:t>bianka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Jej </a:t>
            </a:r>
            <a:r>
              <a:rPr lang="pl-PL" sz="2400" dirty="0" err="1" smtClean="0">
                <a:latin typeface="AR BONNIE" panose="02000000000000000000" pitchFamily="2" charset="0"/>
              </a:rPr>
              <a:t>energetyzujĄcy</a:t>
            </a:r>
            <a:r>
              <a:rPr lang="pl-PL" sz="2400" dirty="0" smtClean="0">
                <a:latin typeface="AR BONNIE" panose="02000000000000000000" pitchFamily="2" charset="0"/>
              </a:rPr>
              <a:t> pokaz z kubeczkami zahipnotyzował </a:t>
            </a:r>
            <a:r>
              <a:rPr lang="pl-PL" sz="2400" dirty="0" err="1" smtClean="0">
                <a:latin typeface="AR BONNIE" panose="02000000000000000000" pitchFamily="2" charset="0"/>
              </a:rPr>
              <a:t>całĄ</a:t>
            </a:r>
            <a:r>
              <a:rPr lang="pl-PL" sz="2400" dirty="0" smtClean="0">
                <a:latin typeface="AR BONNIE" panose="02000000000000000000" pitchFamily="2" charset="0"/>
              </a:rPr>
              <a:t> </a:t>
            </a:r>
            <a:r>
              <a:rPr lang="pl-PL" sz="2400" dirty="0" err="1" smtClean="0">
                <a:latin typeface="AR BONNIE" panose="02000000000000000000" pitchFamily="2" charset="0"/>
              </a:rPr>
              <a:t>widowniĘ</a:t>
            </a:r>
            <a:r>
              <a:rPr lang="pl-PL" sz="2400" dirty="0" smtClean="0">
                <a:latin typeface="AR BONNIE" panose="02000000000000000000" pitchFamily="2" charset="0"/>
              </a:rPr>
              <a:t>! 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Wywalczyła miejsce I-</a:t>
            </a:r>
            <a:r>
              <a:rPr lang="pl-PL" sz="2400" dirty="0" err="1" smtClean="0">
                <a:latin typeface="AR BONNIE" panose="02000000000000000000" pitchFamily="2" charset="0"/>
              </a:rPr>
              <a:t>sze</a:t>
            </a:r>
            <a:r>
              <a:rPr lang="pl-PL" sz="2400" dirty="0" smtClean="0">
                <a:latin typeface="AR BONNIE" panose="02000000000000000000" pitchFamily="2" charset="0"/>
              </a:rPr>
              <a:t>!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5868144" y="4797152"/>
            <a:ext cx="896144" cy="888504"/>
          </a:xfrm>
        </p:spPr>
        <p:txBody>
          <a:bodyPr/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3f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2540000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413" y="1759122"/>
            <a:ext cx="3356991" cy="2376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74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65"/>
    </mc:Choice>
    <mc:Fallback>
      <p:transition spd="slow" advTm="13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smtClean="0">
                <a:latin typeface="AR BONNIE" panose="02000000000000000000" pitchFamily="2" charset="0"/>
              </a:rPr>
              <a:t>Iga i </a:t>
            </a:r>
            <a:r>
              <a:rPr lang="pl-PL" sz="5400" dirty="0" err="1" smtClean="0">
                <a:latin typeface="AR BONNIE" panose="02000000000000000000" pitchFamily="2" charset="0"/>
              </a:rPr>
              <a:t>iza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 rot="1242600">
            <a:off x="5210726" y="3242268"/>
            <a:ext cx="2819399" cy="2905760"/>
          </a:xfrm>
        </p:spPr>
        <p:txBody>
          <a:bodyPr/>
          <a:lstStyle/>
          <a:p>
            <a:r>
              <a:rPr lang="pl-PL" sz="2400" dirty="0" smtClean="0">
                <a:latin typeface="AR BONNIE" panose="02000000000000000000" pitchFamily="2" charset="0"/>
              </a:rPr>
              <a:t>Dziewczynki zaprezentowały Świetny taneczny pokaz i </a:t>
            </a:r>
            <a:r>
              <a:rPr lang="pl-PL" sz="2400" dirty="0" err="1" smtClean="0">
                <a:latin typeface="AR BONNIE" panose="02000000000000000000" pitchFamily="2" charset="0"/>
              </a:rPr>
              <a:t>zajĘły</a:t>
            </a:r>
            <a:r>
              <a:rPr lang="pl-PL" sz="2400" dirty="0" smtClean="0">
                <a:latin typeface="AR BONNIE" panose="02000000000000000000" pitchFamily="2" charset="0"/>
              </a:rPr>
              <a:t> II-gie miejsc</a:t>
            </a:r>
            <a:r>
              <a:rPr lang="pl-PL" sz="2400" dirty="0">
                <a:latin typeface="AR BONNIE" panose="02000000000000000000" pitchFamily="2" charset="0"/>
              </a:rPr>
              <a:t>e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660232" y="2276872"/>
            <a:ext cx="968152" cy="816496"/>
          </a:xfrm>
        </p:spPr>
        <p:txBody>
          <a:bodyPr>
            <a:normAutofit lnSpcReduction="10000"/>
          </a:bodyPr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3f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542">
            <a:off x="899592" y="476672"/>
            <a:ext cx="2880320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87" y="2852936"/>
            <a:ext cx="2034136" cy="28803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472">
            <a:off x="971551" y="3872963"/>
            <a:ext cx="2088282" cy="1836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47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4"/>
    </mc:Choice>
    <mc:Fallback>
      <p:transition spd="slow" advTm="13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Wręczenie nagród i pucharów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Pamiętajcie, że nie każdy miał odwagę stanąć na tej scenie!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149080"/>
            <a:ext cx="2592288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98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4948">
        <p:checker/>
      </p:transition>
    </mc:Choice>
    <mc:Fallback>
      <p:transition spd="slow" advTm="494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 rot="20606828">
            <a:off x="1115616" y="1298376"/>
            <a:ext cx="3276600" cy="888504"/>
          </a:xfrm>
        </p:spPr>
        <p:txBody>
          <a:bodyPr>
            <a:normAutofit fontScale="85000" lnSpcReduction="20000"/>
          </a:bodyPr>
          <a:lstStyle/>
          <a:p>
            <a:pPr indent="0">
              <a:buNone/>
            </a:pPr>
            <a:r>
              <a:rPr lang="pl-PL" sz="2400" dirty="0">
                <a:solidFill>
                  <a:srgbClr val="FF0000"/>
                </a:solidFill>
                <a:latin typeface="Algerian" panose="04020705040A02060702" pitchFamily="82" charset="0"/>
              </a:rPr>
              <a:t>Gratulujemy uczestnikom!!! </a:t>
            </a:r>
          </a:p>
          <a:p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type="body" sz="half" idx="4294967295"/>
          </p:nvPr>
        </p:nvSpPr>
        <p:spPr>
          <a:xfrm>
            <a:off x="2483768" y="4941168"/>
            <a:ext cx="5760640" cy="1008112"/>
          </a:xfrm>
        </p:spPr>
        <p:txBody>
          <a:bodyPr>
            <a:noAutofit/>
          </a:bodyPr>
          <a:lstStyle/>
          <a:p>
            <a:pPr indent="0">
              <a:buNone/>
            </a:pPr>
            <a:endParaRPr lang="pl-PL" sz="2800" dirty="0">
              <a:solidFill>
                <a:srgbClr val="C00000"/>
              </a:solidFill>
              <a:latin typeface="Script MT Bold" panose="03040602040607080904" pitchFamily="66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117">
            <a:off x="3851920" y="476672"/>
            <a:ext cx="4464546" cy="3420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089">
            <a:off x="467544" y="3212977"/>
            <a:ext cx="4320530" cy="291636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101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0"/>
    </mc:Choice>
    <mc:Fallback>
      <p:transition spd="slow" advTm="8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 rot="21286416">
            <a:off x="4418733" y="5206197"/>
            <a:ext cx="455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Script MT Bold" panose="03040602040607080904" pitchFamily="66" charset="0"/>
              </a:rPr>
              <a:t>Wszyscy byliście wspaniali!!!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49" y="1844824"/>
            <a:ext cx="4248522" cy="3132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360">
            <a:off x="569648" y="793354"/>
            <a:ext cx="3456434" cy="23402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658">
            <a:off x="943145" y="3164186"/>
            <a:ext cx="3492413" cy="25923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728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88"/>
    </mc:Choice>
    <mc:Fallback>
      <p:transition spd="slow" advTm="13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2060" y="4221088"/>
            <a:ext cx="2819399" cy="863064"/>
          </a:xfrm>
        </p:spPr>
        <p:txBody>
          <a:bodyPr/>
          <a:lstStyle/>
          <a:p>
            <a:r>
              <a:rPr lang="pl-PL" sz="1600" dirty="0" smtClean="0">
                <a:latin typeface="Algerian" panose="04020705040A02060702" pitchFamily="82" charset="0"/>
              </a:rPr>
              <a:t>pani </a:t>
            </a:r>
            <a:r>
              <a:rPr lang="pl-PL" sz="1600" dirty="0" err="1" smtClean="0">
                <a:latin typeface="Algerian" panose="04020705040A02060702" pitchFamily="82" charset="0"/>
              </a:rPr>
              <a:t>asia</a:t>
            </a:r>
            <a:r>
              <a:rPr lang="pl-PL" sz="1600" dirty="0" smtClean="0">
                <a:latin typeface="Algerian" panose="04020705040A02060702" pitchFamily="82" charset="0"/>
              </a:rPr>
              <a:t> </a:t>
            </a:r>
            <a:r>
              <a:rPr lang="pl-PL" sz="1600" dirty="0" err="1" smtClean="0">
                <a:latin typeface="Algerian" panose="04020705040A02060702" pitchFamily="82" charset="0"/>
              </a:rPr>
              <a:t>jaźwińska</a:t>
            </a:r>
            <a:r>
              <a:rPr lang="pl-PL" sz="1600" dirty="0" smtClean="0">
                <a:latin typeface="Algerian" panose="04020705040A02060702" pitchFamily="82" charset="0"/>
              </a:rPr>
              <a:t> czuwała nad stroną techniczną imprezy</a:t>
            </a:r>
            <a:endParaRPr lang="pl-PL" sz="1600" dirty="0">
              <a:latin typeface="Algerian" panose="04020705040A02060702" pitchFamily="8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457805" y="4149080"/>
            <a:ext cx="2819399" cy="2905760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  <a:latin typeface="AR BONNIE" panose="02000000000000000000" pitchFamily="2" charset="0"/>
              </a:rPr>
              <a:t>Oboje Świetnie </a:t>
            </a:r>
            <a:r>
              <a:rPr lang="pl-PL" sz="2000" b="1" dirty="0" err="1" smtClean="0">
                <a:solidFill>
                  <a:srgbClr val="C00000"/>
                </a:solidFill>
                <a:latin typeface="AR BONNIE" panose="02000000000000000000" pitchFamily="2" charset="0"/>
              </a:rPr>
              <a:t>siĘ</a:t>
            </a:r>
            <a:r>
              <a:rPr lang="pl-PL" sz="2000" b="1" dirty="0" smtClean="0">
                <a:solidFill>
                  <a:srgbClr val="C00000"/>
                </a:solidFill>
                <a:latin typeface="AR BONNIE" panose="02000000000000000000" pitchFamily="2" charset="0"/>
              </a:rPr>
              <a:t> spisali! I </a:t>
            </a:r>
            <a:r>
              <a:rPr lang="pl-PL" sz="2000" b="1" dirty="0" err="1" smtClean="0">
                <a:solidFill>
                  <a:srgbClr val="C00000"/>
                </a:solidFill>
                <a:latin typeface="AR BONNIE" panose="02000000000000000000" pitchFamily="2" charset="0"/>
              </a:rPr>
              <a:t>dziĘkujemy</a:t>
            </a:r>
            <a:r>
              <a:rPr lang="pl-PL" sz="2000" b="1" dirty="0" smtClean="0">
                <a:solidFill>
                  <a:srgbClr val="C00000"/>
                </a:solidFill>
                <a:latin typeface="AR BONNIE" panose="02000000000000000000" pitchFamily="2" charset="0"/>
              </a:rPr>
              <a:t> im za to serdecznie !!!</a:t>
            </a:r>
            <a:endParaRPr lang="pl-PL" sz="2000" b="1" dirty="0">
              <a:solidFill>
                <a:srgbClr val="C00000"/>
              </a:solidFill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1243608" y="5157192"/>
            <a:ext cx="6440760" cy="936104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pl-PL" dirty="0" smtClean="0">
                <a:solidFill>
                  <a:srgbClr val="FF0000"/>
                </a:solidFill>
                <a:latin typeface="Script MT Bold" panose="03040602040607080904" pitchFamily="66" charset="0"/>
              </a:rPr>
              <a:t>Pan Tomek Podgórski był koordynatorem całego przedsięwzięcia.</a:t>
            </a:r>
            <a:endParaRPr lang="pl-PL" dirty="0">
              <a:solidFill>
                <a:srgbClr val="FF0000"/>
              </a:solidFill>
              <a:latin typeface="Script MT Bold" panose="03040602040607080904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52736"/>
            <a:ext cx="4104456" cy="29703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91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84"/>
    </mc:Choice>
    <mc:Fallback>
      <p:transition spd="slow" advTm="1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Jury ii tura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331640" y="2204864"/>
            <a:ext cx="6400800" cy="3065513"/>
          </a:xfrm>
        </p:spPr>
        <p:txBody>
          <a:bodyPr/>
          <a:lstStyle/>
          <a:p>
            <a:pPr indent="0">
              <a:buNone/>
            </a:pPr>
            <a:r>
              <a:rPr lang="pl-PL" sz="2400" dirty="0" smtClean="0">
                <a:latin typeface="Script MT Bold" panose="03040602040607080904" pitchFamily="66" charset="0"/>
              </a:rPr>
              <a:t>W składzie Jury mieli przyjemność zasiadać:</a:t>
            </a:r>
          </a:p>
          <a:p>
            <a:r>
              <a:rPr lang="pl-PL" dirty="0" smtClean="0">
                <a:latin typeface="Script MT Bold" panose="03040602040607080904" pitchFamily="66" charset="0"/>
              </a:rPr>
              <a:t>Pani Teresa Kulik,</a:t>
            </a:r>
          </a:p>
          <a:p>
            <a:r>
              <a:rPr lang="pl-PL" dirty="0" smtClean="0">
                <a:latin typeface="Script MT Bold" panose="03040602040607080904" pitchFamily="66" charset="0"/>
              </a:rPr>
              <a:t>Pani Magdalena Nowak,</a:t>
            </a:r>
          </a:p>
          <a:p>
            <a:r>
              <a:rPr lang="pl-PL" dirty="0" smtClean="0">
                <a:latin typeface="Script MT Bold" panose="03040602040607080904" pitchFamily="66" charset="0"/>
              </a:rPr>
              <a:t>Pani Anna Popławska</a:t>
            </a:r>
          </a:p>
          <a:p>
            <a:pPr indent="0">
              <a:buNone/>
            </a:pPr>
            <a:r>
              <a:rPr lang="pl-PL" dirty="0" smtClean="0">
                <a:latin typeface="Script MT Bold" panose="03040602040607080904" pitchFamily="66" charset="0"/>
              </a:rPr>
              <a:t>              oraz </a:t>
            </a:r>
          </a:p>
          <a:p>
            <a:r>
              <a:rPr lang="pl-PL" dirty="0" smtClean="0">
                <a:latin typeface="Script MT Bold" panose="03040602040607080904" pitchFamily="66" charset="0"/>
              </a:rPr>
              <a:t>Samorząd uczniowski SP 350.</a:t>
            </a:r>
            <a:endParaRPr lang="pl-PL" dirty="0">
              <a:latin typeface="Script MT Bold" panose="03040602040607080904" pitchFamily="66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379">
            <a:off x="4755427" y="3083196"/>
            <a:ext cx="3312368" cy="24123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04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03"/>
    </mc:Choice>
    <mc:Fallback>
      <p:transition spd="slow" advTm="15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4000" b="1" dirty="0" smtClean="0"/>
              <a:t>Klasy </a:t>
            </a:r>
            <a:br>
              <a:rPr lang="pl-PL" sz="4000" b="1" dirty="0" smtClean="0"/>
            </a:br>
            <a:r>
              <a:rPr lang="pl-PL" sz="4000" b="1" dirty="0" smtClean="0"/>
              <a:t>i</a:t>
            </a:r>
            <a:endParaRPr lang="pl-PL" sz="4000" b="1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WYSTĄPILI: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519598416"/>
      </p:ext>
    </p:extLst>
  </p:cSld>
  <p:clrMapOvr>
    <a:masterClrMapping/>
  </p:clrMapOvr>
  <p:transition spd="slow" advTm="1397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7140">
            <a:off x="1776589" y="2438400"/>
            <a:ext cx="2314222" cy="3124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331640" y="1340768"/>
            <a:ext cx="6400800" cy="685800"/>
          </a:xfrm>
        </p:spPr>
        <p:txBody>
          <a:bodyPr>
            <a:noAutofit/>
          </a:bodyPr>
          <a:lstStyle/>
          <a:p>
            <a:r>
              <a:rPr lang="pl-PL" sz="2000" dirty="0" smtClean="0"/>
              <a:t>Imprezę poprowadziła</a:t>
            </a:r>
            <a:br>
              <a:rPr lang="pl-PL" sz="2000" dirty="0" smtClean="0"/>
            </a:br>
            <a:r>
              <a:rPr lang="pl-PL" sz="2000" dirty="0" smtClean="0"/>
              <a:t> pani </a:t>
            </a:r>
            <a:r>
              <a:rPr lang="pl-PL" sz="2000" dirty="0" err="1" smtClean="0"/>
              <a:t>asia</a:t>
            </a:r>
            <a:r>
              <a:rPr lang="pl-PL" sz="2000" dirty="0" smtClean="0"/>
              <a:t> </a:t>
            </a:r>
            <a:r>
              <a:rPr lang="pl-PL" sz="2000" dirty="0" err="1" smtClean="0"/>
              <a:t>urbaniak</a:t>
            </a:r>
            <a:endParaRPr lang="pl-PL" sz="20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810">
            <a:off x="5004048" y="2420888"/>
            <a:ext cx="2314222" cy="31242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465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7"/>
    </mc:Choice>
    <mc:Fallback>
      <p:transition spd="slow" advTm="8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2040" y="1844824"/>
            <a:ext cx="2819399" cy="599440"/>
          </a:xfrm>
        </p:spPr>
        <p:txBody>
          <a:bodyPr/>
          <a:lstStyle/>
          <a:p>
            <a:r>
              <a:rPr lang="pl-PL" sz="5400" dirty="0" err="1" smtClean="0">
                <a:latin typeface="AR BONNIE" panose="02000000000000000000" pitchFamily="2" charset="0"/>
              </a:rPr>
              <a:t>nina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latin typeface="AR BONNIE" panose="02000000000000000000" pitchFamily="2" charset="0"/>
              </a:rPr>
              <a:t>Pokaz taneczny w jej wykonaniu był rewelacyjny! </a:t>
            </a:r>
          </a:p>
          <a:p>
            <a:r>
              <a:rPr lang="pl-PL" sz="2800" dirty="0" smtClean="0">
                <a:latin typeface="AR BONNIE" panose="02000000000000000000" pitchFamily="2" charset="0"/>
              </a:rPr>
              <a:t>Miejsce II !</a:t>
            </a:r>
          </a:p>
          <a:p>
            <a:endParaRPr lang="pl-PL" sz="28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5868144" y="908720"/>
            <a:ext cx="1040160" cy="1032520"/>
          </a:xfrm>
        </p:spPr>
        <p:txBody>
          <a:bodyPr/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1a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2323976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001125"/>
            <a:ext cx="2756024" cy="3874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53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22"/>
    </mc:Choice>
    <mc:Fallback>
      <p:transition spd="slow" advTm="12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1484784"/>
            <a:ext cx="2819399" cy="599440"/>
          </a:xfrm>
        </p:spPr>
        <p:txBody>
          <a:bodyPr/>
          <a:lstStyle/>
          <a:p>
            <a:r>
              <a:rPr lang="pl-PL" sz="5400" dirty="0" smtClean="0">
                <a:latin typeface="AR BONNIE" panose="02000000000000000000" pitchFamily="2" charset="0"/>
              </a:rPr>
              <a:t>Emilka i </a:t>
            </a:r>
            <a:r>
              <a:rPr lang="pl-PL" sz="5400" dirty="0" err="1" smtClean="0">
                <a:latin typeface="AR BONNIE" panose="02000000000000000000" pitchFamily="2" charset="0"/>
              </a:rPr>
              <a:t>nina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 rot="348396">
            <a:off x="5386890" y="3710461"/>
            <a:ext cx="2819399" cy="2017256"/>
          </a:xfrm>
        </p:spPr>
        <p:txBody>
          <a:bodyPr>
            <a:norm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Dziewczynki </a:t>
            </a:r>
            <a:r>
              <a:rPr lang="pl-PL" sz="2400" dirty="0" err="1" smtClean="0">
                <a:latin typeface="AR BONNIE" panose="02000000000000000000" pitchFamily="2" charset="0"/>
              </a:rPr>
              <a:t>piĘknie</a:t>
            </a:r>
            <a:r>
              <a:rPr lang="pl-PL" sz="2400" dirty="0" smtClean="0">
                <a:latin typeface="AR BONNIE" panose="02000000000000000000" pitchFamily="2" charset="0"/>
              </a:rPr>
              <a:t> wykonały układ taneczny i </a:t>
            </a:r>
            <a:r>
              <a:rPr lang="pl-PL" sz="2400" dirty="0" err="1" smtClean="0">
                <a:latin typeface="AR BONNIE" panose="02000000000000000000" pitchFamily="2" charset="0"/>
              </a:rPr>
              <a:t>zajĘły</a:t>
            </a:r>
            <a:r>
              <a:rPr lang="pl-PL" sz="2400" dirty="0" smtClean="0">
                <a:latin typeface="AR BONNIE" panose="02000000000000000000" pitchFamily="2" charset="0"/>
              </a:rPr>
              <a:t> miejsce III.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1043608" y="764704"/>
            <a:ext cx="824136" cy="960512"/>
          </a:xfrm>
        </p:spPr>
        <p:txBody>
          <a:bodyPr>
            <a:normAutofit fontScale="92500"/>
          </a:bodyPr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1a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96752"/>
            <a:ext cx="3456434" cy="2412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38" y="3717032"/>
            <a:ext cx="2736354" cy="2160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87" y="2060848"/>
            <a:ext cx="2952428" cy="2340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05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01"/>
    </mc:Choice>
    <mc:Fallback>
      <p:transition spd="slow" advTm="1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3768" y="1319611"/>
            <a:ext cx="2819399" cy="599440"/>
          </a:xfrm>
        </p:spPr>
        <p:txBody>
          <a:bodyPr/>
          <a:lstStyle/>
          <a:p>
            <a:r>
              <a:rPr lang="pl-PL" sz="5400" dirty="0" err="1" smtClean="0">
                <a:latin typeface="AR BONNIE" panose="02000000000000000000" pitchFamily="2" charset="0"/>
              </a:rPr>
              <a:t>eryk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220072" y="2079429"/>
            <a:ext cx="2819399" cy="2905760"/>
          </a:xfrm>
        </p:spPr>
        <p:txBody>
          <a:bodyPr>
            <a:normAutofit lnSpcReduction="10000"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Wspaniała gra na gitarze utworu „</a:t>
            </a:r>
            <a:r>
              <a:rPr lang="pl-PL" sz="2400" dirty="0" err="1" smtClean="0">
                <a:latin typeface="AR BONNIE" panose="02000000000000000000" pitchFamily="2" charset="0"/>
              </a:rPr>
              <a:t>Yesterday</a:t>
            </a:r>
            <a:r>
              <a:rPr lang="pl-PL" sz="2400" dirty="0" smtClean="0">
                <a:latin typeface="AR BONNIE" panose="02000000000000000000" pitchFamily="2" charset="0"/>
              </a:rPr>
              <a:t>”  pozwoliła mu </a:t>
            </a:r>
            <a:r>
              <a:rPr lang="pl-PL" sz="2400" dirty="0" err="1" smtClean="0">
                <a:latin typeface="AR BONNIE" panose="02000000000000000000" pitchFamily="2" charset="0"/>
              </a:rPr>
              <a:t>zdobyĆ</a:t>
            </a:r>
            <a:r>
              <a:rPr lang="pl-PL" sz="2400" dirty="0" smtClean="0">
                <a:latin typeface="AR BONNIE" panose="02000000000000000000" pitchFamily="2" charset="0"/>
              </a:rPr>
              <a:t>  same </a:t>
            </a:r>
            <a:r>
              <a:rPr lang="pl-PL" sz="2400" dirty="0" err="1" smtClean="0">
                <a:latin typeface="AR BONNIE" panose="02000000000000000000" pitchFamily="2" charset="0"/>
              </a:rPr>
              <a:t>dziesiĄtki</a:t>
            </a:r>
            <a:r>
              <a:rPr lang="pl-PL" sz="2400" dirty="0" smtClean="0">
                <a:latin typeface="AR BONNIE" panose="02000000000000000000" pitchFamily="2" charset="0"/>
              </a:rPr>
              <a:t> a tym samym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 I miejsce!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7020272" y="4869160"/>
            <a:ext cx="824136" cy="744488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1c 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60848"/>
            <a:ext cx="2900040" cy="371703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1728192" cy="2276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90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2"/>
    </mc:Choice>
    <mc:Fallback>
      <p:transition spd="slow" advTm="1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>
                <a:latin typeface="AR BONNIE" panose="02000000000000000000" pitchFamily="2" charset="0"/>
              </a:rPr>
              <a:t>Karolina i kamelia</a:t>
            </a:r>
            <a:endParaRPr lang="pl-PL" sz="36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328056" y="2492896"/>
            <a:ext cx="2819399" cy="2832720"/>
          </a:xfrm>
        </p:spPr>
        <p:txBody>
          <a:bodyPr>
            <a:normAutofit/>
          </a:bodyPr>
          <a:lstStyle/>
          <a:p>
            <a:r>
              <a:rPr lang="pl-PL" sz="2400" dirty="0" err="1" smtClean="0">
                <a:latin typeface="AR BONNIE" panose="02000000000000000000" pitchFamily="2" charset="0"/>
              </a:rPr>
              <a:t>EnergetyzujĄcy</a:t>
            </a:r>
            <a:r>
              <a:rPr lang="pl-PL" sz="2400" dirty="0" smtClean="0">
                <a:latin typeface="AR BONNIE" panose="02000000000000000000" pitchFamily="2" charset="0"/>
              </a:rPr>
              <a:t> taniec! Dziewczynki wywalczyły miejsce III. 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300192" y="4509120"/>
            <a:ext cx="1040160" cy="672480"/>
          </a:xfrm>
        </p:spPr>
        <p:txBody>
          <a:bodyPr>
            <a:normAutofit fontScale="55000" lnSpcReduction="20000"/>
          </a:bodyPr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51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1d</a:t>
            </a:r>
            <a:endParaRPr lang="pl-PL" sz="51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986">
            <a:off x="1979712" y="3356992"/>
            <a:ext cx="3240410" cy="24843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268">
            <a:off x="971550" y="980728"/>
            <a:ext cx="3024386" cy="22682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480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9"/>
    </mc:Choice>
    <mc:Fallback>
      <p:transition spd="slow" advTm="1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69646" y="2132856"/>
            <a:ext cx="2819399" cy="599440"/>
          </a:xfrm>
        </p:spPr>
        <p:txBody>
          <a:bodyPr/>
          <a:lstStyle/>
          <a:p>
            <a:r>
              <a:rPr lang="pl-PL" sz="4800" dirty="0" smtClean="0">
                <a:latin typeface="AR BONNIE" panose="02000000000000000000" pitchFamily="2" charset="0"/>
              </a:rPr>
              <a:t>Julia i </a:t>
            </a:r>
            <a:r>
              <a:rPr lang="pl-PL" sz="4800" dirty="0" err="1" smtClean="0">
                <a:latin typeface="AR BONNIE" panose="02000000000000000000" pitchFamily="2" charset="0"/>
              </a:rPr>
              <a:t>kornelia</a:t>
            </a:r>
            <a:endParaRPr lang="pl-PL" sz="48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 rot="21141578">
            <a:off x="1296267" y="996784"/>
            <a:ext cx="2819399" cy="2905760"/>
          </a:xfrm>
        </p:spPr>
        <p:txBody>
          <a:bodyPr>
            <a:normAutofit/>
          </a:bodyPr>
          <a:lstStyle/>
          <a:p>
            <a:r>
              <a:rPr lang="pl-PL" sz="2800" dirty="0" smtClean="0">
                <a:latin typeface="AR BONNIE" panose="02000000000000000000" pitchFamily="2" charset="0"/>
              </a:rPr>
              <a:t>Dziewczynki zaprezentowały </a:t>
            </a:r>
            <a:r>
              <a:rPr lang="pl-PL" sz="2800" dirty="0" err="1" smtClean="0">
                <a:latin typeface="AR BONNIE" panose="02000000000000000000" pitchFamily="2" charset="0"/>
              </a:rPr>
              <a:t>piĘkny</a:t>
            </a:r>
            <a:r>
              <a:rPr lang="pl-PL" sz="2800" dirty="0" smtClean="0">
                <a:latin typeface="AR BONNIE" panose="02000000000000000000" pitchFamily="2" charset="0"/>
              </a:rPr>
              <a:t> układ taneczny i </a:t>
            </a:r>
            <a:r>
              <a:rPr lang="pl-PL" sz="2800" dirty="0" err="1" smtClean="0">
                <a:latin typeface="AR BONNIE" panose="02000000000000000000" pitchFamily="2" charset="0"/>
              </a:rPr>
              <a:t>zajĘły</a:t>
            </a:r>
            <a:r>
              <a:rPr lang="pl-PL" sz="2800" dirty="0" smtClean="0">
                <a:latin typeface="AR BONNIE" panose="02000000000000000000" pitchFamily="2" charset="0"/>
              </a:rPr>
              <a:t> miejsce II.</a:t>
            </a:r>
            <a:endParaRPr lang="pl-PL" sz="28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912980" y="1124744"/>
            <a:ext cx="1152128" cy="792088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3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1d</a:t>
            </a:r>
            <a:endParaRPr lang="pl-PL" sz="36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137">
            <a:off x="4420812" y="3190235"/>
            <a:ext cx="2880370" cy="26283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319">
            <a:off x="6478496" y="2869971"/>
            <a:ext cx="2021097" cy="1764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795">
            <a:off x="833295" y="3815295"/>
            <a:ext cx="2736354" cy="20522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727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56"/>
    </mc:Choice>
    <mc:Fallback>
      <p:transition spd="slow" advTm="12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r>
              <a:rPr lang="pl-PL" sz="4400" b="1" dirty="0" smtClean="0"/>
              <a:t>klasy </a:t>
            </a:r>
            <a:br>
              <a:rPr lang="pl-PL" sz="4400" b="1" dirty="0" smtClean="0"/>
            </a:br>
            <a:r>
              <a:rPr lang="pl-PL" sz="4400" b="1" dirty="0" smtClean="0"/>
              <a:t>ii</a:t>
            </a:r>
            <a:endParaRPr lang="pl-PL" sz="4400" b="1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l-PL" sz="3600" dirty="0" smtClean="0"/>
              <a:t>WYSTĄPILI: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737503219"/>
      </p:ext>
    </p:extLst>
  </p:cSld>
  <p:clrMapOvr>
    <a:masterClrMapping/>
  </p:clrMapOvr>
  <p:transition spd="slow" advTm="1344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20072" y="1372422"/>
            <a:ext cx="2819399" cy="599440"/>
          </a:xfrm>
        </p:spPr>
        <p:txBody>
          <a:bodyPr/>
          <a:lstStyle/>
          <a:p>
            <a:r>
              <a:rPr lang="pl-PL" sz="4000" dirty="0" smtClean="0">
                <a:latin typeface="AR BONNIE" panose="02000000000000000000" pitchFamily="2" charset="0"/>
              </a:rPr>
              <a:t>Wiktoria i </a:t>
            </a:r>
            <a:r>
              <a:rPr lang="pl-PL" sz="4000" dirty="0" err="1" smtClean="0">
                <a:latin typeface="AR BONNIE" panose="02000000000000000000" pitchFamily="2" charset="0"/>
              </a:rPr>
              <a:t>hania</a:t>
            </a:r>
            <a:endParaRPr lang="pl-PL" sz="40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292080" y="2215464"/>
            <a:ext cx="2819399" cy="2905760"/>
          </a:xfrm>
        </p:spPr>
        <p:txBody>
          <a:bodyPr>
            <a:normAutofit/>
          </a:bodyPr>
          <a:lstStyle/>
          <a:p>
            <a:r>
              <a:rPr lang="pl-PL" sz="2400" dirty="0" err="1" smtClean="0">
                <a:latin typeface="AR BONNIE" panose="02000000000000000000" pitchFamily="2" charset="0"/>
              </a:rPr>
              <a:t>BezbłĘdny</a:t>
            </a:r>
            <a:r>
              <a:rPr lang="pl-PL" sz="2400" dirty="0" smtClean="0">
                <a:latin typeface="AR BONNIE" panose="02000000000000000000" pitchFamily="2" charset="0"/>
              </a:rPr>
              <a:t> układ taneczny z elementami gimnastycznymi pozwolił dziewczynkom na </a:t>
            </a:r>
            <a:r>
              <a:rPr lang="pl-PL" sz="2400" dirty="0" err="1" smtClean="0">
                <a:latin typeface="AR BONNIE" panose="02000000000000000000" pitchFamily="2" charset="0"/>
              </a:rPr>
              <a:t>zajĘcie</a:t>
            </a:r>
            <a:r>
              <a:rPr lang="pl-PL" sz="2400" dirty="0" smtClean="0">
                <a:latin typeface="AR BONNIE" panose="02000000000000000000" pitchFamily="2" charset="0"/>
              </a:rPr>
              <a:t> miejsca II !!!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156176" y="4748980"/>
            <a:ext cx="968152" cy="744488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2d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39"/>
            <a:ext cx="4176464" cy="3132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23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8"/>
    </mc:Choice>
    <mc:Fallback>
      <p:transition spd="slow" advTm="10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47" y="1412776"/>
            <a:ext cx="2819399" cy="599440"/>
          </a:xfrm>
        </p:spPr>
        <p:txBody>
          <a:bodyPr/>
          <a:lstStyle/>
          <a:p>
            <a:r>
              <a:rPr lang="pl-PL" sz="5400" dirty="0" err="1" smtClean="0">
                <a:latin typeface="AR BONNIE" panose="02000000000000000000" pitchFamily="2" charset="0"/>
              </a:rPr>
              <a:t>zuzia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11560" y="2204864"/>
            <a:ext cx="2819399" cy="2905760"/>
          </a:xfrm>
        </p:spPr>
        <p:txBody>
          <a:bodyPr>
            <a:normAutofit/>
          </a:bodyPr>
          <a:lstStyle/>
          <a:p>
            <a:r>
              <a:rPr lang="pl-PL" sz="2800" dirty="0" smtClean="0">
                <a:latin typeface="AR BONNIE" panose="02000000000000000000" pitchFamily="2" charset="0"/>
              </a:rPr>
              <a:t>Taniec Zuzi porwał </a:t>
            </a:r>
            <a:r>
              <a:rPr lang="pl-PL" sz="2800" dirty="0" err="1" smtClean="0">
                <a:latin typeface="AR BONNIE" panose="02000000000000000000" pitchFamily="2" charset="0"/>
              </a:rPr>
              <a:t>całĄ</a:t>
            </a:r>
            <a:r>
              <a:rPr lang="pl-PL" sz="2800" dirty="0" smtClean="0">
                <a:latin typeface="AR BONNIE" panose="02000000000000000000" pitchFamily="2" charset="0"/>
              </a:rPr>
              <a:t> </a:t>
            </a:r>
            <a:r>
              <a:rPr lang="pl-PL" sz="2800" dirty="0" err="1" smtClean="0">
                <a:latin typeface="AR BONNIE" panose="02000000000000000000" pitchFamily="2" charset="0"/>
              </a:rPr>
              <a:t>publicznoŚĆ</a:t>
            </a:r>
            <a:r>
              <a:rPr lang="pl-PL" sz="2800" dirty="0" smtClean="0">
                <a:latin typeface="AR BONNIE" panose="02000000000000000000" pitchFamily="2" charset="0"/>
              </a:rPr>
              <a:t>! miejsce II !</a:t>
            </a:r>
            <a:endParaRPr lang="pl-PL" sz="28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1475656" y="4726226"/>
            <a:ext cx="968152" cy="888504"/>
          </a:xfrm>
        </p:spPr>
        <p:txBody>
          <a:bodyPr/>
          <a:lstStyle/>
          <a:p>
            <a:pPr indent="0">
              <a:buNone/>
            </a:pPr>
            <a:r>
              <a:rPr lang="pl-PL" dirty="0" smtClean="0"/>
              <a:t>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2d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542">
            <a:off x="5504761" y="771347"/>
            <a:ext cx="3116064" cy="42484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26">
            <a:off x="3544139" y="2348881"/>
            <a:ext cx="2467992" cy="3528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659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2"/>
    </mc:Choice>
    <mc:Fallback>
      <p:transition spd="slow" advTm="11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1625" y="1340768"/>
            <a:ext cx="3704456" cy="599440"/>
          </a:xfrm>
        </p:spPr>
        <p:txBody>
          <a:bodyPr/>
          <a:lstStyle/>
          <a:p>
            <a:r>
              <a:rPr lang="pl-PL" sz="4400" dirty="0" err="1" smtClean="0">
                <a:latin typeface="AR BONNIE" panose="02000000000000000000" pitchFamily="2" charset="0"/>
              </a:rPr>
              <a:t>Amelia,Oliwia</a:t>
            </a:r>
            <a:r>
              <a:rPr lang="pl-PL" sz="4400" dirty="0" smtClean="0">
                <a:latin typeface="AR BONNIE" panose="02000000000000000000" pitchFamily="2" charset="0"/>
              </a:rPr>
              <a:t>, </a:t>
            </a:r>
            <a:r>
              <a:rPr lang="pl-PL" sz="4400" dirty="0" err="1" smtClean="0">
                <a:latin typeface="AR BONNIE" panose="02000000000000000000" pitchFamily="2" charset="0"/>
              </a:rPr>
              <a:t>amelia</a:t>
            </a:r>
            <a:r>
              <a:rPr lang="pl-PL" sz="4400" dirty="0" smtClean="0">
                <a:latin typeface="AR BONNIE" panose="02000000000000000000" pitchFamily="2" charset="0"/>
              </a:rPr>
              <a:t>  </a:t>
            </a:r>
            <a:endParaRPr lang="pl-PL" sz="4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436096" y="1700808"/>
            <a:ext cx="2819399" cy="2905760"/>
          </a:xfrm>
        </p:spPr>
        <p:txBody>
          <a:bodyPr>
            <a:no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Grupa zaprezentowała taniec z elementami gimnastycznymi. </a:t>
            </a:r>
            <a:r>
              <a:rPr lang="pl-PL" sz="2400" dirty="0" err="1" smtClean="0">
                <a:latin typeface="AR BONNIE" panose="02000000000000000000" pitchFamily="2" charset="0"/>
              </a:rPr>
              <a:t>PublicznoŚĆ</a:t>
            </a:r>
            <a:r>
              <a:rPr lang="pl-PL" sz="2400" dirty="0" smtClean="0">
                <a:latin typeface="AR BONNIE" panose="02000000000000000000" pitchFamily="2" charset="0"/>
              </a:rPr>
              <a:t> wraz z wykonawcami nuciła utwór!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Miejsce I !!!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012160" y="980728"/>
            <a:ext cx="824136" cy="720080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pl-PL" sz="4000" dirty="0" smtClean="0"/>
              <a:t>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2e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6872"/>
            <a:ext cx="4392538" cy="3132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07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83"/>
    </mc:Choice>
    <mc:Fallback>
      <p:transition spd="slow" advTm="11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67944" y="1196752"/>
            <a:ext cx="3848472" cy="599440"/>
          </a:xfrm>
        </p:spPr>
        <p:txBody>
          <a:bodyPr/>
          <a:lstStyle/>
          <a:p>
            <a:r>
              <a:rPr lang="pl-PL" sz="4000" dirty="0" smtClean="0">
                <a:latin typeface="AR BONNIE" panose="02000000000000000000" pitchFamily="2" charset="0"/>
              </a:rPr>
              <a:t>Emilka, </a:t>
            </a:r>
            <a:r>
              <a:rPr lang="pl-PL" sz="4000" dirty="0" err="1" smtClean="0">
                <a:latin typeface="AR BONNIE" panose="02000000000000000000" pitchFamily="2" charset="0"/>
              </a:rPr>
              <a:t>kornelia</a:t>
            </a:r>
            <a:r>
              <a:rPr lang="pl-PL" sz="4000" dirty="0" smtClean="0">
                <a:latin typeface="AR BONNIE" panose="02000000000000000000" pitchFamily="2" charset="0"/>
              </a:rPr>
              <a:t> i </a:t>
            </a:r>
            <a:r>
              <a:rPr lang="pl-PL" sz="4000" dirty="0" err="1" smtClean="0">
                <a:latin typeface="AR BONNIE" panose="02000000000000000000" pitchFamily="2" charset="0"/>
              </a:rPr>
              <a:t>hania</a:t>
            </a:r>
            <a:endParaRPr lang="pl-PL" sz="40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932040" y="1700808"/>
            <a:ext cx="2819399" cy="2905760"/>
          </a:xfrm>
        </p:spPr>
        <p:txBody>
          <a:bodyPr>
            <a:norm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Wspaniały taniec dziewczynek pozwolił im na </a:t>
            </a:r>
            <a:r>
              <a:rPr lang="pl-PL" sz="2400" dirty="0" err="1" smtClean="0">
                <a:latin typeface="AR BONNIE" panose="02000000000000000000" pitchFamily="2" charset="0"/>
              </a:rPr>
              <a:t>zajĘcie</a:t>
            </a:r>
            <a:r>
              <a:rPr lang="pl-PL" sz="2400" dirty="0" smtClean="0">
                <a:latin typeface="AR BONNIE" panose="02000000000000000000" pitchFamily="2" charset="0"/>
              </a:rPr>
              <a:t> miejsca III !!!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4211960" y="1844824"/>
            <a:ext cx="752128" cy="816496"/>
          </a:xfrm>
        </p:spPr>
        <p:txBody>
          <a:bodyPr>
            <a:normAutofit fontScale="85000" lnSpcReduction="10000"/>
          </a:bodyPr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2e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18992"/>
            <a:ext cx="3384426" cy="234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51" y="1484784"/>
            <a:ext cx="2752053" cy="1980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3645025"/>
            <a:ext cx="302438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26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1"/>
    </mc:Choice>
    <mc:Fallback>
      <p:transition spd="slow" advTm="12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indent="0">
              <a:buNone/>
            </a:pPr>
            <a:r>
              <a:rPr lang="pl-PL" sz="3200" dirty="0" smtClean="0">
                <a:latin typeface="Script MT Bold" panose="03040602040607080904" pitchFamily="66" charset="0"/>
              </a:rPr>
              <a:t>W Jury zasiedli:</a:t>
            </a:r>
          </a:p>
          <a:p>
            <a:r>
              <a:rPr lang="pl-PL" dirty="0" smtClean="0">
                <a:latin typeface="Script MT Bold" panose="03040602040607080904" pitchFamily="66" charset="0"/>
              </a:rPr>
              <a:t>Pani Ania Popławska,</a:t>
            </a:r>
          </a:p>
          <a:p>
            <a:r>
              <a:rPr lang="pl-PL" dirty="0" smtClean="0">
                <a:latin typeface="Script MT Bold" panose="03040602040607080904" pitchFamily="66" charset="0"/>
              </a:rPr>
              <a:t>Pani Krysia Sikora, </a:t>
            </a:r>
          </a:p>
          <a:p>
            <a:r>
              <a:rPr lang="pl-PL" dirty="0" smtClean="0">
                <a:latin typeface="Script MT Bold" panose="03040602040607080904" pitchFamily="66" charset="0"/>
              </a:rPr>
              <a:t>Pani Ania Drozdowicz</a:t>
            </a:r>
          </a:p>
          <a:p>
            <a:pPr indent="0">
              <a:buNone/>
            </a:pPr>
            <a:r>
              <a:rPr lang="pl-PL" dirty="0" smtClean="0">
                <a:latin typeface="Script MT Bold" panose="03040602040607080904" pitchFamily="66" charset="0"/>
              </a:rPr>
              <a:t>               oraz </a:t>
            </a:r>
          </a:p>
          <a:p>
            <a:r>
              <a:rPr lang="pl-PL" smtClean="0">
                <a:latin typeface="Script MT Bold" panose="03040602040607080904" pitchFamily="66" charset="0"/>
              </a:rPr>
              <a:t>Samorząd Uczniowski SP350</a:t>
            </a:r>
            <a:endParaRPr lang="pl-PL" dirty="0">
              <a:latin typeface="Script MT Bold" panose="03040602040607080904" pitchFamily="66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Jury I tura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025">
            <a:off x="4749142" y="3030507"/>
            <a:ext cx="3124200" cy="2343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38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97"/>
    </mc:Choice>
    <mc:Fallback>
      <p:transition spd="slow" advTm="15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/>
              <a:t>Klasy</a:t>
            </a:r>
            <a:br>
              <a:rPr lang="pl-PL" b="1" dirty="0" smtClean="0"/>
            </a:br>
            <a:r>
              <a:rPr lang="pl-PL" b="1" dirty="0" smtClean="0"/>
              <a:t> iii</a:t>
            </a:r>
            <a:endParaRPr lang="pl-PL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l-PL" sz="4000" dirty="0" smtClean="0"/>
              <a:t>WYSTĄPILI: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300645470"/>
      </p:ext>
    </p:extLst>
  </p:cSld>
  <p:clrMapOvr>
    <a:masterClrMapping/>
  </p:clrMapOvr>
  <p:transition spd="slow" advTm="1270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err="1" smtClean="0">
                <a:latin typeface="AR BONNIE" panose="02000000000000000000" pitchFamily="2" charset="0"/>
              </a:rPr>
              <a:t>michalina</a:t>
            </a:r>
            <a:endParaRPr lang="pl-PL" sz="5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W </a:t>
            </a:r>
            <a:r>
              <a:rPr lang="pl-PL" sz="2400" dirty="0" err="1" smtClean="0">
                <a:latin typeface="AR BONNIE" panose="02000000000000000000" pitchFamily="2" charset="0"/>
              </a:rPr>
              <a:t>piĘknym</a:t>
            </a:r>
            <a:r>
              <a:rPr lang="pl-PL" sz="2400" dirty="0" smtClean="0">
                <a:latin typeface="AR BONNIE" panose="02000000000000000000" pitchFamily="2" charset="0"/>
              </a:rPr>
              <a:t> stylu „</a:t>
            </a:r>
            <a:r>
              <a:rPr lang="pl-PL" sz="2400" dirty="0" err="1" smtClean="0">
                <a:latin typeface="AR BONNIE" panose="02000000000000000000" pitchFamily="2" charset="0"/>
              </a:rPr>
              <a:t>wytaŃczyła</a:t>
            </a:r>
            <a:r>
              <a:rPr lang="pl-PL" sz="2400" dirty="0" smtClean="0">
                <a:latin typeface="AR BONNIE" panose="02000000000000000000" pitchFamily="2" charset="0"/>
              </a:rPr>
              <a:t> sobie”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 miejsce I !!!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4x10 pkt !!!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5868144" y="4941168"/>
            <a:ext cx="1112168" cy="888504"/>
          </a:xfrm>
        </p:spPr>
        <p:txBody>
          <a:bodyPr/>
          <a:lstStyle/>
          <a:p>
            <a:pPr indent="0">
              <a:buNone/>
            </a:pPr>
            <a:r>
              <a:rPr lang="pl-PL" dirty="0" smtClean="0"/>
              <a:t> 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3a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2776"/>
            <a:ext cx="3116064" cy="40770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009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72"/>
    </mc:Choice>
    <mc:Fallback>
      <p:transition spd="slow" advTm="11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2095" y="1749441"/>
            <a:ext cx="2819399" cy="599440"/>
          </a:xfrm>
        </p:spPr>
        <p:txBody>
          <a:bodyPr/>
          <a:lstStyle/>
          <a:p>
            <a:r>
              <a:rPr lang="pl-PL" sz="3600" dirty="0" smtClean="0">
                <a:latin typeface="AR BONNIE" panose="02000000000000000000" pitchFamily="2" charset="0"/>
              </a:rPr>
              <a:t>Krysia, maja, maja  oraz </a:t>
            </a:r>
            <a:r>
              <a:rPr lang="pl-PL" sz="3600" dirty="0" err="1" smtClean="0">
                <a:latin typeface="AR BONNIE" panose="02000000000000000000" pitchFamily="2" charset="0"/>
              </a:rPr>
              <a:t>liwia</a:t>
            </a:r>
            <a:endParaRPr lang="pl-PL" sz="36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148064" y="2636912"/>
            <a:ext cx="2819399" cy="2905760"/>
          </a:xfrm>
        </p:spPr>
        <p:txBody>
          <a:bodyPr>
            <a:normAutofit fontScale="92500"/>
          </a:bodyPr>
          <a:lstStyle/>
          <a:p>
            <a:endParaRPr lang="pl-PL" dirty="0" smtClean="0"/>
          </a:p>
          <a:p>
            <a:r>
              <a:rPr lang="pl-PL" sz="2400" dirty="0" smtClean="0">
                <a:latin typeface="AR BONNIE" panose="02000000000000000000" pitchFamily="2" charset="0"/>
              </a:rPr>
              <a:t>Na 4 </a:t>
            </a:r>
            <a:r>
              <a:rPr lang="pl-PL" sz="2400" dirty="0" err="1" smtClean="0">
                <a:latin typeface="AR BONNIE" panose="02000000000000000000" pitchFamily="2" charset="0"/>
              </a:rPr>
              <a:t>dziesiĄtki</a:t>
            </a:r>
            <a:r>
              <a:rPr lang="pl-PL" sz="2400" dirty="0" smtClean="0">
                <a:latin typeface="AR BONNIE" panose="02000000000000000000" pitchFamily="2" charset="0"/>
              </a:rPr>
              <a:t> </a:t>
            </a:r>
            <a:r>
              <a:rPr lang="pl-PL" sz="2400" dirty="0" err="1" smtClean="0">
                <a:latin typeface="AR BONNIE" panose="02000000000000000000" pitchFamily="2" charset="0"/>
              </a:rPr>
              <a:t>rozŚmieszyły</a:t>
            </a:r>
            <a:r>
              <a:rPr lang="pl-PL" sz="2400" dirty="0" smtClean="0">
                <a:latin typeface="AR BONNIE" panose="02000000000000000000" pitchFamily="2" charset="0"/>
              </a:rPr>
              <a:t> nas dziewczyny swoim kabaretowym </a:t>
            </a:r>
            <a:r>
              <a:rPr lang="pl-PL" sz="2400" dirty="0" err="1" smtClean="0">
                <a:latin typeface="AR BONNIE" panose="02000000000000000000" pitchFamily="2" charset="0"/>
              </a:rPr>
              <a:t>wystĘpem</a:t>
            </a:r>
            <a:r>
              <a:rPr lang="pl-PL" sz="2400" dirty="0" smtClean="0">
                <a:latin typeface="AR BONNIE" panose="02000000000000000000" pitchFamily="2" charset="0"/>
              </a:rPr>
              <a:t>! 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Miejsce I !!!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228184" y="1988840"/>
            <a:ext cx="824136" cy="888504"/>
          </a:xfrm>
        </p:spPr>
        <p:txBody>
          <a:bodyPr/>
          <a:lstStyle/>
          <a:p>
            <a:pPr indent="0">
              <a:buNone/>
            </a:pPr>
            <a:r>
              <a:rPr lang="pl-PL" dirty="0" smtClean="0"/>
              <a:t>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3a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89" y="2636912"/>
            <a:ext cx="3960490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13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7"/>
    </mc:Choice>
    <mc:Fallback>
      <p:transition spd="slow" advTm="10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2040" y="2132856"/>
            <a:ext cx="2819399" cy="599440"/>
          </a:xfrm>
        </p:spPr>
        <p:txBody>
          <a:bodyPr/>
          <a:lstStyle/>
          <a:p>
            <a:r>
              <a:rPr lang="pl-PL" sz="4800" dirty="0" smtClean="0">
                <a:latin typeface="AR BONNIE" panose="02000000000000000000" pitchFamily="2" charset="0"/>
              </a:rPr>
              <a:t> </a:t>
            </a:r>
            <a:r>
              <a:rPr lang="pl-PL" sz="4800" dirty="0" err="1" smtClean="0">
                <a:latin typeface="AR BONNIE" panose="02000000000000000000" pitchFamily="2" charset="0"/>
              </a:rPr>
              <a:t>eryk</a:t>
            </a:r>
            <a:r>
              <a:rPr lang="pl-PL" sz="4800" dirty="0" smtClean="0">
                <a:latin typeface="AR BONNIE" panose="02000000000000000000" pitchFamily="2" charset="0"/>
              </a:rPr>
              <a:t> i </a:t>
            </a:r>
            <a:r>
              <a:rPr lang="pl-PL" sz="4800" dirty="0" err="1" smtClean="0">
                <a:latin typeface="AR BONNIE" panose="02000000000000000000" pitchFamily="2" charset="0"/>
              </a:rPr>
              <a:t>marcel</a:t>
            </a:r>
            <a:endParaRPr lang="pl-PL" sz="48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004048" y="3002252"/>
            <a:ext cx="2819399" cy="2905760"/>
          </a:xfrm>
        </p:spPr>
        <p:txBody>
          <a:bodyPr>
            <a:norm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Chłopcy zaprezentowali układ taneczny.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Wywalczyli miejsce II-gie !!!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5868144" y="980728"/>
            <a:ext cx="824136" cy="888504"/>
          </a:xfrm>
        </p:spPr>
        <p:txBody>
          <a:bodyPr/>
          <a:lstStyle/>
          <a:p>
            <a:pPr indent="0">
              <a:buNone/>
            </a:pPr>
            <a:r>
              <a:rPr lang="pl-PL" dirty="0" smtClean="0"/>
              <a:t>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3b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393">
            <a:off x="1115616" y="3140968"/>
            <a:ext cx="3384426" cy="2628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438">
            <a:off x="1116329" y="944725"/>
            <a:ext cx="3168402" cy="208823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05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2"/>
    </mc:Choice>
    <mc:Fallback>
      <p:transition spd="slow" advTm="1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err="1" smtClean="0">
                <a:latin typeface="AR BONNIE" panose="02000000000000000000" pitchFamily="2" charset="0"/>
              </a:rPr>
              <a:t>gabryś</a:t>
            </a:r>
            <a:endParaRPr lang="pl-PL" sz="48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183307" y="2636912"/>
            <a:ext cx="2819399" cy="2905760"/>
          </a:xfrm>
        </p:spPr>
        <p:txBody>
          <a:bodyPr>
            <a:norm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Zaprezentował wspaniały układ taneczny i zdobył miejsce III !!!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012160" y="4437112"/>
            <a:ext cx="968152" cy="960512"/>
          </a:xfrm>
        </p:spPr>
        <p:txBody>
          <a:bodyPr/>
          <a:lstStyle/>
          <a:p>
            <a:pPr indent="0">
              <a:buNone/>
            </a:pPr>
            <a:r>
              <a:rPr lang="pl-PL" dirty="0" smtClean="0"/>
              <a:t>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3b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411">
            <a:off x="1907704" y="1052736"/>
            <a:ext cx="3096344" cy="24482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170">
            <a:off x="887770" y="3672327"/>
            <a:ext cx="3168402" cy="24123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495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3"/>
    </mc:Choice>
    <mc:Fallback>
      <p:transition spd="slow" advTm="10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>
                <a:latin typeface="AR BONNIE" panose="02000000000000000000" pitchFamily="2" charset="0"/>
              </a:rPr>
              <a:t>Zosia i </a:t>
            </a:r>
            <a:r>
              <a:rPr lang="pl-PL" sz="4800" dirty="0" err="1" smtClean="0">
                <a:latin typeface="AR BONNIE" panose="02000000000000000000" pitchFamily="2" charset="0"/>
              </a:rPr>
              <a:t>marika</a:t>
            </a:r>
            <a:endParaRPr lang="pl-PL" sz="48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Dziewczynki </a:t>
            </a:r>
            <a:r>
              <a:rPr lang="pl-PL" sz="2400" dirty="0" err="1" smtClean="0">
                <a:latin typeface="AR BONNIE" panose="02000000000000000000" pitchFamily="2" charset="0"/>
              </a:rPr>
              <a:t>zajĘły</a:t>
            </a:r>
            <a:r>
              <a:rPr lang="pl-PL" sz="2400" dirty="0" smtClean="0">
                <a:latin typeface="AR BONNIE" panose="02000000000000000000" pitchFamily="2" charset="0"/>
              </a:rPr>
              <a:t> 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miejsce II-gie! 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Wspaniale wykonały układ taneczno- gimnastyczny!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5940152" y="4797152"/>
            <a:ext cx="896144" cy="960512"/>
          </a:xfrm>
        </p:spPr>
        <p:txBody>
          <a:bodyPr/>
          <a:lstStyle/>
          <a:p>
            <a:pPr indent="0">
              <a:buNone/>
            </a:pPr>
            <a:r>
              <a:rPr lang="pl-PL" dirty="0" smtClean="0"/>
              <a:t>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3e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0743">
            <a:off x="1330144" y="787088"/>
            <a:ext cx="2498780" cy="2187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140968"/>
            <a:ext cx="3528442" cy="27005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73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69"/>
    </mc:Choice>
    <mc:Fallback>
      <p:transition spd="slow" advTm="12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1196752"/>
            <a:ext cx="3632448" cy="599440"/>
          </a:xfrm>
        </p:spPr>
        <p:txBody>
          <a:bodyPr/>
          <a:lstStyle/>
          <a:p>
            <a:r>
              <a:rPr lang="pl-PL" sz="4800" dirty="0" err="1" smtClean="0">
                <a:latin typeface="AR BONNIE" panose="02000000000000000000" pitchFamily="2" charset="0"/>
              </a:rPr>
              <a:t>marianna</a:t>
            </a:r>
            <a:r>
              <a:rPr lang="pl-PL" sz="4800" dirty="0" smtClean="0">
                <a:latin typeface="AR BONNIE" panose="02000000000000000000" pitchFamily="2" charset="0"/>
              </a:rPr>
              <a:t> i </a:t>
            </a:r>
            <a:r>
              <a:rPr lang="pl-PL" sz="4800" dirty="0" err="1" smtClean="0">
                <a:latin typeface="AR BONNIE" panose="02000000000000000000" pitchFamily="2" charset="0"/>
              </a:rPr>
              <a:t>zosia</a:t>
            </a:r>
            <a:endParaRPr lang="pl-PL" sz="48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292080" y="1484784"/>
            <a:ext cx="2808362" cy="2905760"/>
          </a:xfrm>
        </p:spPr>
        <p:txBody>
          <a:bodyPr>
            <a:no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Duet brawurowo wykonał układ taneczny z elementami gimnastyki !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Dziewczynki otrzymały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 I miejsce!!!</a:t>
            </a:r>
            <a:endParaRPr lang="pl-PL" sz="24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876256" y="4683008"/>
            <a:ext cx="968152" cy="960512"/>
          </a:xfrm>
        </p:spPr>
        <p:txBody>
          <a:bodyPr/>
          <a:lstStyle/>
          <a:p>
            <a:pPr indent="0">
              <a:buNone/>
            </a:pPr>
            <a:r>
              <a:rPr lang="pl-PL" dirty="0" smtClean="0"/>
              <a:t> </a:t>
            </a:r>
            <a:r>
              <a:rPr lang="pl-PL" sz="3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3e</a:t>
            </a:r>
            <a:endParaRPr lang="pl-PL" sz="36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81148"/>
            <a:ext cx="2664346" cy="176423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3312418" cy="219628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65104"/>
            <a:ext cx="2520330" cy="1692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13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92"/>
    </mc:Choice>
    <mc:Fallback>
      <p:transition spd="slow" advTm="1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36096" y="1052736"/>
            <a:ext cx="2819399" cy="3133418"/>
          </a:xfrm>
        </p:spPr>
        <p:txBody>
          <a:bodyPr>
            <a:noAutofit/>
          </a:bodyPr>
          <a:lstStyle/>
          <a:p>
            <a:r>
              <a:rPr lang="pl-PL" sz="3200" dirty="0" smtClean="0">
                <a:latin typeface="AR BONNIE" panose="02000000000000000000" pitchFamily="2" charset="0"/>
              </a:rPr>
              <a:t>Podczas obrad jury klasa 2e uświetniła naszą imprezę  wspaniałym pokazem tanecznym!</a:t>
            </a:r>
            <a:endParaRPr lang="pl-PL" sz="32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type="body" sz="half" idx="2"/>
          </p:nvPr>
        </p:nvSpPr>
        <p:spPr>
          <a:xfrm rot="20952739">
            <a:off x="3563888" y="836712"/>
            <a:ext cx="2819399" cy="577096"/>
          </a:xfrm>
        </p:spPr>
        <p:txBody>
          <a:bodyPr>
            <a:noAutofit/>
          </a:bodyPr>
          <a:lstStyle/>
          <a:p>
            <a:r>
              <a:rPr lang="pl-PL" sz="4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Brawo!!!</a:t>
            </a:r>
            <a:endParaRPr lang="pl-PL" sz="4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8880">
            <a:off x="233598" y="400074"/>
            <a:ext cx="3276600" cy="2457450"/>
          </a:xfr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26086"/>
            <a:ext cx="3744416" cy="273630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40" y="2168821"/>
            <a:ext cx="3096344" cy="2196281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184428"/>
            <a:ext cx="2232298" cy="1548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34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7929">
        <p14:shred/>
      </p:transition>
    </mc:Choice>
    <mc:Fallback>
      <p:transition spd="slow" advTm="7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4139952" y="4869160"/>
            <a:ext cx="3124200" cy="3196208"/>
          </a:xfrm>
        </p:spPr>
        <p:txBody>
          <a:bodyPr/>
          <a:lstStyle/>
          <a:p>
            <a:pPr indent="0">
              <a:buNone/>
            </a:pPr>
            <a:r>
              <a:rPr lang="pl-PL" dirty="0" smtClean="0">
                <a:solidFill>
                  <a:srgbClr val="FF0000"/>
                </a:solidFill>
                <a:latin typeface="Script MT Bold" panose="03040602040607080904" pitchFamily="66" charset="0"/>
              </a:rPr>
              <a:t>Zarówno kibice jak i Jury   świetnie się bawili!!! </a:t>
            </a:r>
            <a:endParaRPr lang="pl-PL" dirty="0">
              <a:solidFill>
                <a:srgbClr val="FF0000"/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C00000"/>
                </a:solidFill>
                <a:latin typeface="AR BONNIE" panose="02000000000000000000" pitchFamily="2" charset="0"/>
              </a:rPr>
              <a:t>Nasza widownia była niezawodna! </a:t>
            </a:r>
            <a:endParaRPr lang="pl-PL" dirty="0">
              <a:solidFill>
                <a:srgbClr val="C00000"/>
              </a:solidFill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4"/>
          </p:nvPr>
        </p:nvSpPr>
        <p:spPr>
          <a:xfrm rot="21105156">
            <a:off x="3745706" y="2018597"/>
            <a:ext cx="3124200" cy="3294088"/>
          </a:xfrm>
        </p:spPr>
        <p:txBody>
          <a:bodyPr/>
          <a:lstStyle/>
          <a:p>
            <a:pPr indent="0">
              <a:buNone/>
            </a:pPr>
            <a:r>
              <a:rPr lang="pl-PL" dirty="0" smtClean="0">
                <a:latin typeface="Script MT Bold" panose="03040602040607080904" pitchFamily="66" charset="0"/>
              </a:rPr>
              <a:t>Dziękujemy!!!</a:t>
            </a:r>
            <a:endParaRPr lang="pl-PL" dirty="0">
              <a:latin typeface="Script MT Bold" panose="03040602040607080904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532" y="2744924"/>
            <a:ext cx="3528392" cy="25922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510">
            <a:off x="3731594" y="2692773"/>
            <a:ext cx="1728192" cy="216024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884">
            <a:off x="5561904" y="2679350"/>
            <a:ext cx="3168402" cy="2448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0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60"/>
    </mc:Choice>
    <mc:Fallback>
      <p:transition spd="slow" advTm="1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Wręczenie nagród i pucharów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Byliście wspaniali!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4294967295"/>
          </p:nvPr>
        </p:nvSpPr>
        <p:spPr>
          <a:xfrm rot="21107287">
            <a:off x="859839" y="3765112"/>
            <a:ext cx="2736304" cy="648072"/>
          </a:xfrm>
        </p:spPr>
        <p:txBody>
          <a:bodyPr/>
          <a:lstStyle/>
          <a:p>
            <a:pPr indent="0">
              <a:buNone/>
            </a:pPr>
            <a:r>
              <a:rPr lang="pl-PL" dirty="0" smtClean="0">
                <a:solidFill>
                  <a:srgbClr val="FF0000"/>
                </a:solidFill>
                <a:latin typeface="Script MT Bold" panose="03040602040607080904" pitchFamily="66" charset="0"/>
              </a:rPr>
              <a:t>Gratulujemy uczestnikom!</a:t>
            </a:r>
            <a:endParaRPr lang="pl-PL" dirty="0">
              <a:solidFill>
                <a:srgbClr val="FF0000"/>
              </a:solidFill>
              <a:latin typeface="Script MT Bold" panose="03040602040607080904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933056"/>
            <a:ext cx="3528442" cy="2484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45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478">
        <p:checker/>
      </p:transition>
    </mc:Choice>
    <mc:Fallback>
      <p:transition spd="slow" advTm="547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1331640" y="1556792"/>
            <a:ext cx="6400800" cy="1295400"/>
          </a:xfrm>
        </p:spPr>
        <p:txBody>
          <a:bodyPr>
            <a:normAutofit/>
          </a:bodyPr>
          <a:lstStyle/>
          <a:p>
            <a:r>
              <a:rPr lang="pl-PL" b="1" dirty="0" err="1" smtClean="0"/>
              <a:t>klasY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 I</a:t>
            </a:r>
            <a:endParaRPr lang="pl-PL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331640" y="3717032"/>
            <a:ext cx="6400800" cy="689992"/>
          </a:xfrm>
        </p:spPr>
        <p:txBody>
          <a:bodyPr>
            <a:noAutofit/>
          </a:bodyPr>
          <a:lstStyle/>
          <a:p>
            <a:r>
              <a:rPr lang="pl-PL" sz="2800" dirty="0" smtClean="0"/>
              <a:t>WYSTĄPILI: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967873399"/>
      </p:ext>
    </p:extLst>
  </p:cSld>
  <p:clrMapOvr>
    <a:masterClrMapping/>
  </p:clrMapOvr>
  <p:transition spd="slow" advTm="1230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615">
            <a:off x="3771270" y="2527644"/>
            <a:ext cx="4320530" cy="3348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5" y="1124744"/>
            <a:ext cx="3096394" cy="203424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956" y="658772"/>
            <a:ext cx="3168402" cy="20342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4" y="3573016"/>
            <a:ext cx="2664344" cy="19274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447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80"/>
    </mc:Choice>
    <mc:Fallback>
      <p:transition spd="slow" advTm="12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76872"/>
            <a:ext cx="4829175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3528392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2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5"/>
    </mc:Choice>
    <mc:Fallback>
      <p:transition spd="slow" advTm="8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/>
              <a:t>Dziękujemy wszystkim za udział w świetlicowym „mam talent”!!!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Pokażcie nam swoje talenty za rok!!!</a:t>
            </a:r>
            <a:endParaRPr lang="pl-PL" sz="24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4294967295"/>
          </p:nvPr>
        </p:nvSpPr>
        <p:spPr>
          <a:xfrm>
            <a:off x="1691680" y="4365104"/>
            <a:ext cx="6264696" cy="1032520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pl-PL" sz="2000" dirty="0" smtClean="0">
                <a:solidFill>
                  <a:srgbClr val="FF0000"/>
                </a:solidFill>
                <a:latin typeface="Script MT Bold" panose="03040602040607080904" pitchFamily="66" charset="0"/>
              </a:rPr>
              <a:t>Dziękujemy organizatorom za przygotowanie imprezy!</a:t>
            </a:r>
            <a:endParaRPr lang="pl-PL" sz="2000" dirty="0">
              <a:solidFill>
                <a:srgbClr val="FF0000"/>
              </a:solidFill>
              <a:latin typeface="Script MT Bold" panose="030406020406070809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79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3033">
        <p14:glitter pattern="hexagon"/>
      </p:transition>
    </mc:Choice>
    <mc:Fallback>
      <p:transition spd="slow" advTm="13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691680" y="131047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5292080" y="5300993"/>
            <a:ext cx="2819399" cy="599440"/>
          </a:xfrm>
        </p:spPr>
        <p:txBody>
          <a:bodyPr/>
          <a:lstStyle/>
          <a:p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1b </a:t>
            </a:r>
            <a:r>
              <a:rPr lang="pl-PL" sz="3200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pl-PL" sz="3200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half" idx="2"/>
          </p:nvPr>
        </p:nvSpPr>
        <p:spPr>
          <a:xfrm>
            <a:off x="5060825" y="1988840"/>
            <a:ext cx="2819399" cy="2905760"/>
          </a:xfrm>
        </p:spPr>
        <p:txBody>
          <a:bodyPr>
            <a:normAutofit fontScale="55000" lnSpcReduction="20000"/>
          </a:bodyPr>
          <a:lstStyle/>
          <a:p>
            <a:endParaRPr lang="pl-PL" sz="2200" dirty="0" smtClean="0">
              <a:latin typeface="AR BONNIE" panose="02000000000000000000" pitchFamily="2" charset="0"/>
            </a:endParaRPr>
          </a:p>
          <a:p>
            <a:r>
              <a:rPr lang="pl-PL" sz="4400" dirty="0" err="1" smtClean="0">
                <a:latin typeface="AR BONNIE" panose="02000000000000000000" pitchFamily="2" charset="0"/>
              </a:rPr>
              <a:t>piĘknie</a:t>
            </a:r>
            <a:r>
              <a:rPr lang="pl-PL" sz="4400" dirty="0" smtClean="0">
                <a:latin typeface="AR BONNIE" panose="02000000000000000000" pitchFamily="2" charset="0"/>
              </a:rPr>
              <a:t> wyrecytowała wiersz logopedyczny </a:t>
            </a:r>
          </a:p>
          <a:p>
            <a:r>
              <a:rPr lang="pl-PL" sz="4400" dirty="0" err="1" smtClean="0">
                <a:latin typeface="AR BONNIE" panose="02000000000000000000" pitchFamily="2" charset="0"/>
              </a:rPr>
              <a:t>pt</a:t>
            </a:r>
            <a:r>
              <a:rPr lang="pl-PL" sz="4400" dirty="0" smtClean="0">
                <a:latin typeface="AR BONNIE" panose="02000000000000000000" pitchFamily="2" charset="0"/>
              </a:rPr>
              <a:t>: „Mała myszka” i tym samym </a:t>
            </a:r>
            <a:r>
              <a:rPr lang="pl-PL" sz="4400" dirty="0" err="1" smtClean="0">
                <a:latin typeface="AR BONNIE" panose="02000000000000000000" pitchFamily="2" charset="0"/>
              </a:rPr>
              <a:t>zajĘŁa</a:t>
            </a:r>
            <a:r>
              <a:rPr lang="pl-PL" sz="4400" dirty="0" smtClean="0">
                <a:latin typeface="AR BONNIE" panose="02000000000000000000" pitchFamily="2" charset="0"/>
              </a:rPr>
              <a:t> I-</a:t>
            </a:r>
            <a:r>
              <a:rPr lang="pl-PL" sz="4400" dirty="0" err="1" smtClean="0">
                <a:latin typeface="AR BONNIE" panose="02000000000000000000" pitchFamily="2" charset="0"/>
              </a:rPr>
              <a:t>sze</a:t>
            </a:r>
            <a:r>
              <a:rPr lang="pl-PL" sz="4400" dirty="0" smtClean="0">
                <a:latin typeface="AR BONNIE" panose="02000000000000000000" pitchFamily="2" charset="0"/>
              </a:rPr>
              <a:t> miejsce w swojej kategorii wiekowej</a:t>
            </a:r>
          </a:p>
          <a:p>
            <a:pPr marL="285750" indent="-285750">
              <a:buFontTx/>
              <a:buChar char="-"/>
            </a:pPr>
            <a:endParaRPr lang="pl-PL" sz="2200" dirty="0" smtClean="0">
              <a:latin typeface="AR BONNIE" panose="02000000000000000000" pitchFamily="2" charset="0"/>
            </a:endParaRPr>
          </a:p>
          <a:p>
            <a:pPr marL="342900" indent="-342900">
              <a:buAutoNum type="arabicPeriod"/>
            </a:pPr>
            <a:endParaRPr lang="pl-PL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3146">
            <a:off x="971794" y="990201"/>
            <a:ext cx="2596444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948105"/>
            <a:ext cx="221701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/>
          <p:cNvSpPr txBox="1"/>
          <p:nvPr/>
        </p:nvSpPr>
        <p:spPr>
          <a:xfrm>
            <a:off x="5923232" y="1310472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 smtClean="0">
                <a:latin typeface="AR BONNIE" panose="02000000000000000000" pitchFamily="2" charset="0"/>
              </a:rPr>
              <a:t>JULIA</a:t>
            </a:r>
            <a:endParaRPr lang="pl-PL" sz="5400" b="1" dirty="0">
              <a:latin typeface="AR BONNI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39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4"/>
    </mc:Choice>
    <mc:Fallback>
      <p:transition spd="slow" advTm="1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4352">
            <a:off x="1043608" y="3212976"/>
            <a:ext cx="3414713" cy="26463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1097004" y="1502251"/>
            <a:ext cx="3946630" cy="531093"/>
          </a:xfrm>
        </p:spPr>
        <p:txBody>
          <a:bodyPr/>
          <a:lstStyle/>
          <a:p>
            <a:r>
              <a:rPr lang="pl-PL" sz="3600" dirty="0" smtClean="0">
                <a:latin typeface="AR BONNIE" panose="02000000000000000000" pitchFamily="2" charset="0"/>
              </a:rPr>
              <a:t>Ernest, </a:t>
            </a:r>
            <a:r>
              <a:rPr lang="pl-PL" sz="3600" dirty="0" err="1" smtClean="0">
                <a:latin typeface="AR BONNIE" panose="02000000000000000000" pitchFamily="2" charset="0"/>
              </a:rPr>
              <a:t>dawid</a:t>
            </a:r>
            <a:r>
              <a:rPr lang="pl-PL" sz="3600" dirty="0" smtClean="0">
                <a:latin typeface="AR BONNIE" panose="02000000000000000000" pitchFamily="2" charset="0"/>
              </a:rPr>
              <a:t> i </a:t>
            </a:r>
            <a:r>
              <a:rPr lang="pl-PL" sz="3600" dirty="0" err="1" smtClean="0">
                <a:latin typeface="AR BONNIE" panose="02000000000000000000" pitchFamily="2" charset="0"/>
              </a:rPr>
              <a:t>pawełek</a:t>
            </a:r>
            <a:r>
              <a:rPr lang="pl-PL" sz="3600" dirty="0" smtClean="0">
                <a:latin typeface="AR BONNIE" panose="02000000000000000000" pitchFamily="2" charset="0"/>
              </a:rPr>
              <a:t> </a:t>
            </a:r>
            <a:r>
              <a:rPr lang="pl-PL" sz="2800" dirty="0" smtClean="0">
                <a:latin typeface="AR BONNIE" panose="02000000000000000000" pitchFamily="2" charset="0"/>
              </a:rPr>
              <a:t/>
            </a:r>
            <a:br>
              <a:rPr lang="pl-PL" sz="2800" dirty="0" smtClean="0">
                <a:latin typeface="AR BONNIE" panose="02000000000000000000" pitchFamily="2" charset="0"/>
              </a:rPr>
            </a:br>
            <a:endParaRPr lang="pl-PL" sz="2400" b="0" dirty="0">
              <a:latin typeface="AR BONNIE" panose="02000000000000000000" pitchFamily="2" charset="0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type="body" sz="half" idx="2"/>
          </p:nvPr>
        </p:nvSpPr>
        <p:spPr>
          <a:xfrm>
            <a:off x="3347864" y="1733972"/>
            <a:ext cx="2819399" cy="744488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1b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12" name="Symbol zastępczy zawartości 11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1123">
            <a:off x="4781942" y="3125833"/>
            <a:ext cx="3276600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25">
            <a:off x="5377272" y="1018055"/>
            <a:ext cx="2615826" cy="20813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1403648" y="1656467"/>
            <a:ext cx="3049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latin typeface="AR BONNIE" panose="02000000000000000000" pitchFamily="2" charset="0"/>
              </a:rPr>
              <a:t>       Pokaz karate 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w wykonaniu chłopców </a:t>
            </a:r>
          </a:p>
          <a:p>
            <a:r>
              <a:rPr lang="pl-PL" sz="2400" dirty="0" smtClean="0">
                <a:latin typeface="AR BONNIE" panose="02000000000000000000" pitchFamily="2" charset="0"/>
              </a:rPr>
              <a:t>zagwarantował im II-gie miejsce</a:t>
            </a:r>
            <a:r>
              <a:rPr lang="pl-PL" dirty="0" smtClean="0"/>
              <a:t>!</a:t>
            </a: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37"/>
    </mc:Choice>
    <mc:Fallback>
      <p:transition spd="slow" advTm="1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 smtClean="0">
                <a:latin typeface="AR BONNIE" panose="02000000000000000000" pitchFamily="2" charset="0"/>
              </a:rPr>
              <a:t>Julia i </a:t>
            </a:r>
            <a:r>
              <a:rPr lang="pl-PL" sz="4400" dirty="0" err="1" smtClean="0">
                <a:latin typeface="AR BONNIE" panose="02000000000000000000" pitchFamily="2" charset="0"/>
              </a:rPr>
              <a:t>lena</a:t>
            </a:r>
            <a:endParaRPr lang="pl-PL" sz="44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000" dirty="0" smtClean="0">
                <a:latin typeface="AR BONNIE" panose="02000000000000000000" pitchFamily="2" charset="0"/>
              </a:rPr>
              <a:t>Pokaz taneczno- gimnastyczny w wykonaniu tego duetu </a:t>
            </a:r>
            <a:r>
              <a:rPr lang="pl-PL" sz="2000" dirty="0" err="1" smtClean="0">
                <a:latin typeface="AR BONNIE" panose="02000000000000000000" pitchFamily="2" charset="0"/>
              </a:rPr>
              <a:t>zawieraŁ</a:t>
            </a:r>
            <a:r>
              <a:rPr lang="pl-PL" sz="2000" dirty="0" smtClean="0">
                <a:latin typeface="AR BONNIE" panose="02000000000000000000" pitchFamily="2" charset="0"/>
              </a:rPr>
              <a:t> mnóstwo trudnych figur .</a:t>
            </a:r>
          </a:p>
          <a:p>
            <a:r>
              <a:rPr lang="pl-PL" sz="2000" dirty="0" smtClean="0">
                <a:latin typeface="AR BONNIE" panose="02000000000000000000" pitchFamily="2" charset="0"/>
              </a:rPr>
              <a:t>Dziewczynki </a:t>
            </a:r>
            <a:r>
              <a:rPr lang="pl-PL" sz="2000" dirty="0" err="1" smtClean="0">
                <a:latin typeface="AR BONNIE" panose="02000000000000000000" pitchFamily="2" charset="0"/>
              </a:rPr>
              <a:t>zdobywajĄ</a:t>
            </a:r>
            <a:r>
              <a:rPr lang="pl-PL" sz="2000" dirty="0" smtClean="0">
                <a:latin typeface="AR BONNIE" panose="02000000000000000000" pitchFamily="2" charset="0"/>
              </a:rPr>
              <a:t> miejsce</a:t>
            </a:r>
          </a:p>
          <a:p>
            <a:r>
              <a:rPr lang="pl-PL" sz="2000" dirty="0" smtClean="0">
                <a:latin typeface="AR BONNIE" panose="02000000000000000000" pitchFamily="2" charset="0"/>
              </a:rPr>
              <a:t> II-gie!</a:t>
            </a:r>
            <a:endParaRPr lang="pl-PL" sz="20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5940152" y="4725144"/>
            <a:ext cx="1040160" cy="672480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1e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601">
            <a:off x="759811" y="959141"/>
            <a:ext cx="3906482" cy="306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23" y="3789040"/>
            <a:ext cx="2664346" cy="2052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43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96"/>
    </mc:Choice>
    <mc:Fallback>
      <p:transition spd="slow" advTm="13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4048" y="1916832"/>
            <a:ext cx="2819399" cy="599440"/>
          </a:xfrm>
        </p:spPr>
        <p:txBody>
          <a:bodyPr/>
          <a:lstStyle/>
          <a:p>
            <a:r>
              <a:rPr lang="pl-PL" sz="4800" dirty="0" err="1" smtClean="0">
                <a:latin typeface="AR BONNIE" panose="02000000000000000000" pitchFamily="2" charset="0"/>
              </a:rPr>
              <a:t>mateusz</a:t>
            </a:r>
            <a:endParaRPr lang="pl-PL" sz="4800" dirty="0">
              <a:latin typeface="AR BONNIE" panose="020000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004048" y="2695045"/>
            <a:ext cx="2819399" cy="2905760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AR BONNIE" panose="02000000000000000000" pitchFamily="2" charset="0"/>
              </a:rPr>
              <a:t>N</a:t>
            </a:r>
            <a:r>
              <a:rPr lang="pl-PL" sz="2000" dirty="0" smtClean="0">
                <a:latin typeface="AR BONNIE" panose="02000000000000000000" pitchFamily="2" charset="0"/>
              </a:rPr>
              <a:t>a 4x10 pkt </a:t>
            </a:r>
            <a:r>
              <a:rPr lang="pl-PL" sz="2000" dirty="0" err="1" smtClean="0">
                <a:latin typeface="AR BONNIE" panose="02000000000000000000" pitchFamily="2" charset="0"/>
              </a:rPr>
              <a:t>zagraŁ</a:t>
            </a:r>
            <a:r>
              <a:rPr lang="pl-PL" sz="2000" dirty="0" smtClean="0">
                <a:latin typeface="AR BONNIE" panose="02000000000000000000" pitchFamily="2" charset="0"/>
              </a:rPr>
              <a:t> motyw muzyczny z filmu „Gwiezdne Wojny”!!!</a:t>
            </a:r>
          </a:p>
          <a:p>
            <a:r>
              <a:rPr lang="pl-PL" sz="2000" dirty="0" smtClean="0">
                <a:latin typeface="AR BONNIE" panose="02000000000000000000" pitchFamily="2" charset="0"/>
              </a:rPr>
              <a:t>Zdobywa I –</a:t>
            </a:r>
            <a:r>
              <a:rPr lang="pl-PL" sz="2000" dirty="0" err="1" smtClean="0">
                <a:latin typeface="AR BONNIE" panose="02000000000000000000" pitchFamily="2" charset="0"/>
              </a:rPr>
              <a:t>sze</a:t>
            </a:r>
            <a:r>
              <a:rPr lang="pl-PL" sz="2000" dirty="0" smtClean="0">
                <a:latin typeface="AR BONNIE" panose="02000000000000000000" pitchFamily="2" charset="0"/>
              </a:rPr>
              <a:t> miejsce!</a:t>
            </a:r>
            <a:endParaRPr lang="pl-PL" sz="2000" dirty="0">
              <a:latin typeface="AR BONNIE" panose="020000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4716016" y="980728"/>
            <a:ext cx="3276600" cy="3505200"/>
          </a:xfrm>
        </p:spPr>
        <p:txBody>
          <a:bodyPr/>
          <a:lstStyle/>
          <a:p>
            <a:pPr indent="0">
              <a:buNone/>
            </a:pPr>
            <a:r>
              <a:rPr lang="pl-PL" dirty="0" smtClean="0"/>
              <a:t>                        </a:t>
            </a:r>
            <a:r>
              <a:rPr lang="pl-PL" sz="3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1e</a:t>
            </a:r>
            <a:endParaRPr lang="pl-PL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75881"/>
            <a:ext cx="3188072" cy="43924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13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23"/>
    </mc:Choice>
    <mc:Fallback>
      <p:transition spd="slow" advTm="11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|1.8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2.1|1.5|1.7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1.5|1.3|2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2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.7|1.8|1.5|1.4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2.1|1.7|2.1|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2.6|1.4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.6|1.8|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8|1.8|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1.7|1.5|1.6|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8|2.6|1.7|1.4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2|1.9|0.9|1|0.9|0.9|0.9|0.9|1|2.1|1.4|0.9|0.9|0.9|0.9|0.8|0.8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2.5|1.9|1.7|1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1|3.7|3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2.9|2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1.8|1.2|1.2|2.7|1.3|1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.7|1.3|2.1|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.9|1.6|1.5|2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2.7|1.4|1.9|1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|1.5|1.7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8|2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1.9|1.4|1.3|2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2.5|2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|1.9|1.5|1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2.6|1.6|1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1.9|1.5|1.6|1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.4|1.3|1.3|2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2|1.4|1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1.7|1.5|1.3|1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.8|1.6|1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|1.2|1.8|1.7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6|1.5|1.3|1.4|1.7|1.1|1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2|1.4|1.4|1.6|1.4|1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8|2|2.1|1.6|2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8|2.4|2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1.7|2.1|1.8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1.8|1.6|1.4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2.4|1.2|1.3|1.5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2.1|1.8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.9|2.1|2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kskluzywny">
  <a:themeElements>
    <a:clrScheme name="Ekskluzywny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Czarny krawat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1623</TotalTime>
  <Words>774</Words>
  <Application>Microsoft Office PowerPoint</Application>
  <PresentationFormat>Pokaz na ekranie (4:3)</PresentationFormat>
  <Paragraphs>187</Paragraphs>
  <Slides>52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53" baseType="lpstr">
      <vt:lpstr>Ekskluzywny</vt:lpstr>
      <vt:lpstr> ŚWIETLICa  Szkoły Podstawowej Nr 350 W Warszawie </vt:lpstr>
      <vt:lpstr>W tym roku występy klas 1-3 zostały  podzielone na 2 tury:</vt:lpstr>
      <vt:lpstr>Imprezę poprowadziła  pani asia urbaniak</vt:lpstr>
      <vt:lpstr>Jury I tura</vt:lpstr>
      <vt:lpstr>klasY  I</vt:lpstr>
      <vt:lpstr> 1b  </vt:lpstr>
      <vt:lpstr>Ernest, dawid i pawełek  </vt:lpstr>
      <vt:lpstr>Julia i lena</vt:lpstr>
      <vt:lpstr>mateusz</vt:lpstr>
      <vt:lpstr> klasy  II</vt:lpstr>
      <vt:lpstr>wiktoria</vt:lpstr>
      <vt:lpstr>Asia i tosia </vt:lpstr>
      <vt:lpstr>zuzia</vt:lpstr>
      <vt:lpstr>zuzia</vt:lpstr>
      <vt:lpstr>hania</vt:lpstr>
      <vt:lpstr>gabrysia</vt:lpstr>
      <vt:lpstr>klasy  iii</vt:lpstr>
      <vt:lpstr>Natalia</vt:lpstr>
      <vt:lpstr>ola</vt:lpstr>
      <vt:lpstr>Lena i asia</vt:lpstr>
      <vt:lpstr>laura</vt:lpstr>
      <vt:lpstr>bianka</vt:lpstr>
      <vt:lpstr>Iga i iza</vt:lpstr>
      <vt:lpstr>Wręczenie nagród i pucharów</vt:lpstr>
      <vt:lpstr>Prezentacja programu PowerPoint</vt:lpstr>
      <vt:lpstr>Prezentacja programu PowerPoint</vt:lpstr>
      <vt:lpstr>pani asia jaźwińska czuwała nad stroną techniczną imprezy</vt:lpstr>
      <vt:lpstr>Jury ii tura</vt:lpstr>
      <vt:lpstr>Klasy  i</vt:lpstr>
      <vt:lpstr>nina</vt:lpstr>
      <vt:lpstr>Emilka i nina</vt:lpstr>
      <vt:lpstr>eryk</vt:lpstr>
      <vt:lpstr>Karolina i kamelia</vt:lpstr>
      <vt:lpstr>Julia i kornelia</vt:lpstr>
      <vt:lpstr> klasy  ii</vt:lpstr>
      <vt:lpstr>Wiktoria i hania</vt:lpstr>
      <vt:lpstr>zuzia</vt:lpstr>
      <vt:lpstr>Amelia,Oliwia, amelia  </vt:lpstr>
      <vt:lpstr>Emilka, kornelia i hania</vt:lpstr>
      <vt:lpstr>Klasy  iii</vt:lpstr>
      <vt:lpstr>michalina</vt:lpstr>
      <vt:lpstr>Krysia, maja, maja  oraz liwia</vt:lpstr>
      <vt:lpstr> eryk i marcel</vt:lpstr>
      <vt:lpstr>gabryś</vt:lpstr>
      <vt:lpstr>Zosia i marika</vt:lpstr>
      <vt:lpstr>marianna i zosia</vt:lpstr>
      <vt:lpstr>Podczas obrad jury klasa 2e uświetniła naszą imprezę  wspaniałym pokazem tanecznym!</vt:lpstr>
      <vt:lpstr>Nasza widownia była niezawodna! </vt:lpstr>
      <vt:lpstr>Wręczenie nagród i pucharów</vt:lpstr>
      <vt:lpstr>Prezentacja programu PowerPoint</vt:lpstr>
      <vt:lpstr>Prezentacja programu PowerPoint</vt:lpstr>
      <vt:lpstr>Dziękujemy wszystkim za udział w świetlicowym „mam talent”!!!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ŚWIETLICOWY KONKURS</dc:title>
  <dc:creator>maag27@op.pl</dc:creator>
  <cp:lastModifiedBy>maag27@op.pl</cp:lastModifiedBy>
  <cp:revision>105</cp:revision>
  <dcterms:created xsi:type="dcterms:W3CDTF">2019-11-26T17:28:25Z</dcterms:created>
  <dcterms:modified xsi:type="dcterms:W3CDTF">2019-11-29T11:14:12Z</dcterms:modified>
</cp:coreProperties>
</file>