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81074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2401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6552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9142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3829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6247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4935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0862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1939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1761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159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4">
                <a:lumMod val="20000"/>
                <a:lumOff val="8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912DA-EB84-4C44-9D41-5AA1CFA841ED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239B-9250-4F0E-BEF0-02115F11B1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901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39097" y="362675"/>
            <a:ext cx="11474245" cy="270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Szkoła Podstawowa im. Marszałka Józefa Piłsudskiego w Iłowie </a:t>
            </a:r>
            <a:br>
              <a:rPr lang="pl-PL" sz="14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Program edukacyjny </a:t>
            </a:r>
            <a:br>
              <a:rPr lang="pl-PL" sz="14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„Rodzice i dzieci, Powietrze bez śmieci"</a:t>
            </a:r>
            <a:endParaRPr lang="pl-PL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b="1" dirty="0" smtClean="0">
                <a:solidFill>
                  <a:srgbClr val="1F4E7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pl-PL" sz="14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Edukacyjna kampania społeczna Fundacji PGNiG  im. Ignacego Łukasiewicza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l-PL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400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Klasa II pod kierunkiem wychowawczyni pani Majewskiej Renaty</a:t>
            </a:r>
            <a:r>
              <a:rPr lang="pl-PL" sz="1400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przystąpiła w marcu 2018 r. do realizacji programu i konkursu. Fundacja PGNiG przygotowała tak zwane ANTYSMOGBOXY, czyli specjalne zestawy edukacyjne ze scenariuszami lekcji oraz pomysłami na doświadczenia i eksperymenty naukowe.  Na ich podstawie do 27 kwietnia 2018 r. wychowawczyni przeprowadziła z drugoklasistami serię pięciu lekcji ekologicznych, poświęconych zanieczyszczeniom powietrza i sposobom na walkę z nimi.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8542" y="3224981"/>
            <a:ext cx="4621017" cy="30806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46" t="13064" r="18029" b="-1"/>
          <a:stretch/>
        </p:blipFill>
        <p:spPr>
          <a:xfrm>
            <a:off x="894736" y="207264"/>
            <a:ext cx="2009537" cy="16444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93" t="9238" r="9665" b="4398"/>
          <a:stretch/>
        </p:blipFill>
        <p:spPr>
          <a:xfrm>
            <a:off x="9783098" y="207263"/>
            <a:ext cx="2183284" cy="16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330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14" r="25546"/>
          <a:stretch/>
        </p:blipFill>
        <p:spPr>
          <a:xfrm>
            <a:off x="644434" y="888274"/>
            <a:ext cx="4693920" cy="500367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300549" y="212364"/>
            <a:ext cx="5651591" cy="327568"/>
          </a:xfrm>
        </p:spPr>
        <p:txBody>
          <a:bodyPr/>
          <a:lstStyle/>
          <a:p>
            <a:pPr algn="ctr"/>
            <a:r>
              <a:rPr lang="pl-PL" dirty="0" smtClean="0"/>
              <a:t>DYM ZE SPALANIA WĘGLA</a:t>
            </a:r>
          </a:p>
          <a:p>
            <a:pPr algn="ctr"/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48" t="7306" r="14430"/>
          <a:stretch/>
        </p:blipFill>
        <p:spPr>
          <a:xfrm>
            <a:off x="5878287" y="1142479"/>
            <a:ext cx="5704115" cy="43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7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260030" y="579509"/>
            <a:ext cx="600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DYM Z RUR WYDECHOWYCH SAMOCHODÓW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121"/>
          <a:stretch/>
        </p:blipFill>
        <p:spPr>
          <a:xfrm>
            <a:off x="517073" y="1140823"/>
            <a:ext cx="5920854" cy="4705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4" t="7403" r="10249" b="3766"/>
          <a:stretch/>
        </p:blipFill>
        <p:spPr>
          <a:xfrm>
            <a:off x="6540189" y="1782585"/>
            <a:ext cx="5451461" cy="37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658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648615" y="300835"/>
            <a:ext cx="4546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DYM Z PALENIA ŚMIECI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8" r="9037"/>
          <a:stretch/>
        </p:blipFill>
        <p:spPr>
          <a:xfrm>
            <a:off x="592181" y="912131"/>
            <a:ext cx="5504929" cy="41475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4" t="9352" r="17608" b="2857"/>
          <a:stretch/>
        </p:blipFill>
        <p:spPr>
          <a:xfrm>
            <a:off x="6317864" y="2255520"/>
            <a:ext cx="5508377" cy="42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6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590046" y="318253"/>
            <a:ext cx="3831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DYM Z PALENIA LIŚCI I TRAW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4" r="21330"/>
          <a:stretch/>
        </p:blipFill>
        <p:spPr>
          <a:xfrm>
            <a:off x="487680" y="862407"/>
            <a:ext cx="5172891" cy="491137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5" t="9221" r="18040" b="649"/>
          <a:stretch/>
        </p:blipFill>
        <p:spPr>
          <a:xfrm>
            <a:off x="6061166" y="1186460"/>
            <a:ext cx="5381303" cy="42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29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706331" y="309545"/>
            <a:ext cx="4850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Podsumowanie działań i wyciągnięcie wniosków: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7059561" y="1912234"/>
            <a:ext cx="50341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D</a:t>
            </a:r>
            <a:r>
              <a:rPr lang="pl-PL" dirty="0" smtClean="0"/>
              <a:t>ymy wydostające się z kominów, rur wydechowych samochodów, czy przy spalaniu odpadów nazywamy NISKĄ EMISJĄ.</a:t>
            </a:r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To zanieczyszczenia, które trafiają do powietrza ze źródeł poniżej 40m nad poziomem ziemi.</a:t>
            </a:r>
          </a:p>
          <a:p>
            <a:pPr algn="just"/>
            <a:endParaRPr lang="pl-PL" dirty="0" smtClean="0"/>
          </a:p>
          <a:p>
            <a:pPr algn="ctr"/>
            <a:r>
              <a:rPr lang="pl-PL" dirty="0" smtClean="0"/>
              <a:t>SMOG = NISKA EMISJA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519" r="16050"/>
          <a:stretch/>
        </p:blipFill>
        <p:spPr>
          <a:xfrm>
            <a:off x="717754" y="998629"/>
            <a:ext cx="6142363" cy="48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16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286748"/>
            <a:ext cx="10515600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OCHRONA  POWIETRZA.</a:t>
            </a:r>
            <a:br>
              <a:rPr lang="pl-PL" sz="2000" b="1" dirty="0" smtClean="0"/>
            </a:br>
            <a:r>
              <a:rPr lang="pl-PL" sz="2000" b="1" dirty="0" smtClean="0"/>
              <a:t>Lekcja 3: Czy wiesz jak walczyć ze smogiem?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66450" y="1780473"/>
            <a:ext cx="4035047" cy="823912"/>
          </a:xfrm>
        </p:spPr>
        <p:txBody>
          <a:bodyPr>
            <a:normAutofit fontScale="70000" lnSpcReduction="20000"/>
          </a:bodyPr>
          <a:lstStyle/>
          <a:p>
            <a:endParaRPr lang="pl-PL" dirty="0" smtClean="0"/>
          </a:p>
          <a:p>
            <a:r>
              <a:rPr lang="pl-PL" dirty="0" smtClean="0"/>
              <a:t>Dyskusja o tym, co dzieci wiedzą na temat walki ze smogiem.</a:t>
            </a:r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pl-PL" sz="1400" dirty="0"/>
              <a:t>Czy wiatr może rozwiać smog?</a:t>
            </a:r>
          </a:p>
          <a:p>
            <a:pPr lvl="0"/>
            <a:r>
              <a:rPr lang="pl-PL" sz="1400" dirty="0"/>
              <a:t>Kto jest winny powstawania smogu?</a:t>
            </a:r>
          </a:p>
          <a:p>
            <a:pPr lvl="0"/>
            <a:r>
              <a:rPr lang="pl-PL" sz="1400" dirty="0"/>
              <a:t>Czy warto rozmawiać o smogu z innymi?</a:t>
            </a:r>
          </a:p>
          <a:p>
            <a:pPr lvl="0"/>
            <a:r>
              <a:rPr lang="pl-PL" sz="1400" dirty="0"/>
              <a:t>Czy walka ze smogiem jest </a:t>
            </a:r>
            <a:r>
              <a:rPr lang="pl-PL" sz="1400" dirty="0" smtClean="0"/>
              <a:t>łatwa?</a:t>
            </a:r>
            <a:endParaRPr lang="pl-PL" sz="1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3311" y="2192429"/>
            <a:ext cx="5995851" cy="39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7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7658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b="1" u="sng" dirty="0" smtClean="0"/>
              <a:t/>
            </a:r>
            <a:br>
              <a:rPr lang="pl-PL" sz="2000" b="1" u="sng" dirty="0" smtClean="0"/>
            </a:br>
            <a:r>
              <a:rPr lang="pl-PL" sz="2000" b="1" u="sng" dirty="0" smtClean="0"/>
              <a:t>Przeprowadzenie </a:t>
            </a:r>
            <a:r>
              <a:rPr lang="pl-PL" sz="2000" b="1" u="sng" dirty="0"/>
              <a:t>eksperymentu- </a:t>
            </a:r>
            <a:r>
              <a:rPr lang="pl-PL" sz="2000" b="1" u="sng" dirty="0" smtClean="0"/>
              <a:t/>
            </a:r>
            <a:br>
              <a:rPr lang="pl-PL" sz="2000" b="1" u="sng" dirty="0" smtClean="0"/>
            </a:br>
            <a:r>
              <a:rPr lang="pl-PL" sz="2000" b="1" u="sng" dirty="0" smtClean="0"/>
              <a:t>Wystawienie </a:t>
            </a:r>
            <a:r>
              <a:rPr lang="pl-PL" sz="2000" b="1" u="sng" dirty="0"/>
              <a:t>różnych  przedmiotów /odpadów potocznie zwanych śmieciami /.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0125" y="1530416"/>
            <a:ext cx="3011030" cy="200735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4978" y="1532606"/>
            <a:ext cx="3004457" cy="200297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477" y="3941379"/>
            <a:ext cx="4146326" cy="276421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045" y="3941378"/>
            <a:ext cx="4146325" cy="276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0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6909" y="129993"/>
            <a:ext cx="10482943" cy="1097915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 </a:t>
            </a:r>
            <a:r>
              <a:rPr lang="pl-PL" sz="2000" b="1" dirty="0" smtClean="0"/>
              <a:t>Segregowanie odpadów. Grupy mają za zadanie wybrać przedmioty zgodnie ze swoją nazwą:</a:t>
            </a:r>
            <a:endParaRPr 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2619465" y="1043242"/>
            <a:ext cx="1499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SZKŁO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5848" y="1386228"/>
            <a:ext cx="3729444" cy="248629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355966" y="9614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PLASTIK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9825" y="1433619"/>
            <a:ext cx="3697877" cy="246525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669901" y="3932480"/>
            <a:ext cx="819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METAL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299" y="4249784"/>
            <a:ext cx="3704993" cy="2469996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512697" y="3953964"/>
            <a:ext cx="2579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BIO/BIODEGRADOWALNE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9825" y="4262901"/>
            <a:ext cx="3697877" cy="246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11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04159" y="467138"/>
            <a:ext cx="6871063" cy="65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Wniosek: </a:t>
            </a:r>
          </a:p>
          <a:p>
            <a:pPr algn="ctr"/>
            <a:r>
              <a:rPr lang="pl-PL" dirty="0" smtClean="0"/>
              <a:t>Odpady, czyli śmieci należy SEGREGOWAĆ. Nie wolno ich palić.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330" y="1186905"/>
            <a:ext cx="5172891" cy="344859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0192" y="3239588"/>
            <a:ext cx="5126082" cy="34173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8100" y="1186905"/>
            <a:ext cx="2983774" cy="198918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8225" y="4775199"/>
            <a:ext cx="27051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14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89166" y="397470"/>
            <a:ext cx="9274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Działania warsztatowe- wykonanie własnych TRANSPARENTÓW  ANTYSMOGOWYCH.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523" y="1150257"/>
            <a:ext cx="2704011" cy="180267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1870" y="4992189"/>
            <a:ext cx="2704010" cy="18026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5720" y="1150257"/>
            <a:ext cx="2729049" cy="18193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1118" y="3053805"/>
            <a:ext cx="2729048" cy="18193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596" y="4992189"/>
            <a:ext cx="2704011" cy="180267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0122" y="3100252"/>
            <a:ext cx="2704010" cy="180267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4607" y="1113248"/>
            <a:ext cx="2759525" cy="183968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6671" y="5026301"/>
            <a:ext cx="2729048" cy="181936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7561" y="3081383"/>
            <a:ext cx="2687683" cy="179178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267" y="3085738"/>
            <a:ext cx="2704010" cy="1802673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5880" y="1113247"/>
            <a:ext cx="2759525" cy="183968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2031" y="5026301"/>
            <a:ext cx="2652843" cy="17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97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5595" y="117309"/>
            <a:ext cx="10515600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3600" b="1" dirty="0" smtClean="0"/>
              <a:t>POWIETRZE JEST WAŻNE!</a:t>
            </a:r>
            <a:br>
              <a:rPr lang="pl-PL" sz="3600" b="1" dirty="0" smtClean="0"/>
            </a:br>
            <a:r>
              <a:rPr lang="pl-PL" sz="3600" b="1" dirty="0" smtClean="0"/>
              <a:t>Lekcja 1: Czy wiesz co to jest smog?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Rozmowa o powietrzu:</a:t>
            </a:r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Co to jest powietrze?</a:t>
            </a:r>
          </a:p>
          <a:p>
            <a:r>
              <a:rPr lang="pl-PL" dirty="0" smtClean="0"/>
              <a:t>Gdzie znajduje się powietrze?</a:t>
            </a:r>
          </a:p>
          <a:p>
            <a:r>
              <a:rPr lang="pl-PL" dirty="0" smtClean="0"/>
              <a:t>Czy powietrze jest widoczne?</a:t>
            </a:r>
          </a:p>
          <a:p>
            <a:r>
              <a:rPr lang="pl-PL" dirty="0" smtClean="0"/>
              <a:t>Jaki kolor ma powietrze?</a:t>
            </a:r>
          </a:p>
          <a:p>
            <a:r>
              <a:rPr lang="pl-PL" dirty="0" smtClean="0"/>
              <a:t>Czy powietrze pachnie?</a:t>
            </a:r>
          </a:p>
          <a:p>
            <a:r>
              <a:rPr lang="pl-PL" dirty="0" smtClean="0"/>
              <a:t>Czy powietrze jest mokre?</a:t>
            </a:r>
          </a:p>
          <a:p>
            <a:r>
              <a:rPr lang="pl-PL" dirty="0" smtClean="0"/>
              <a:t>Czy powietrze jest duże?</a:t>
            </a:r>
          </a:p>
          <a:p>
            <a:r>
              <a:rPr lang="pl-PL" dirty="0" smtClean="0"/>
              <a:t>POWIETRZE JEST GAZEM</a:t>
            </a:r>
          </a:p>
          <a:p>
            <a:r>
              <a:rPr lang="pl-PL" dirty="0" smtClean="0"/>
              <a:t>POWIETRZE = GAZ</a:t>
            </a:r>
          </a:p>
          <a:p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0844" y="1690688"/>
            <a:ext cx="3567362" cy="2378241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1223" y="4180009"/>
            <a:ext cx="3544389" cy="23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59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13805" y="361465"/>
            <a:ext cx="110685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Zamanifestowanie przed dorosłymi, że uczniowie chcą walczyć ze smogiem i oddychać czystym powietrzem. 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3337" y="823130"/>
            <a:ext cx="8769530" cy="58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953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52846" y="335340"/>
            <a:ext cx="85431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•Nie wolno palić śmieci.</a:t>
            </a:r>
          </a:p>
          <a:p>
            <a:r>
              <a:rPr lang="pl-PL" dirty="0" smtClean="0"/>
              <a:t>•Śmieci należy segregować.</a:t>
            </a:r>
          </a:p>
          <a:p>
            <a:r>
              <a:rPr lang="pl-PL" dirty="0" smtClean="0"/>
              <a:t>•Nie wolno palić złej jakości węgla.</a:t>
            </a:r>
          </a:p>
          <a:p>
            <a:r>
              <a:rPr lang="pl-PL" dirty="0" smtClean="0"/>
              <a:t>•Nie wolno palić mokrego drewna w kominkach.</a:t>
            </a:r>
          </a:p>
          <a:p>
            <a:r>
              <a:rPr lang="pl-PL" dirty="0" smtClean="0"/>
              <a:t>•Trzeba wymieniać stare węglowe piece na nowe.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0779" y="114386"/>
            <a:ext cx="4074393" cy="27162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873794"/>
            <a:ext cx="3427911" cy="22852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5777" y="3512817"/>
            <a:ext cx="3593376" cy="23955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9024" y="3536041"/>
            <a:ext cx="3558540" cy="237236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4302035"/>
            <a:ext cx="3471455" cy="23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21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	</a:t>
            </a:r>
            <a:br>
              <a:rPr lang="pl-PL" sz="2700" dirty="0" smtClean="0"/>
            </a:br>
            <a:r>
              <a:rPr lang="pl-PL" sz="2700" b="1" dirty="0" smtClean="0"/>
              <a:t>ZDROWIE JEST WAŻNE!</a:t>
            </a:r>
            <a:r>
              <a:rPr lang="pl-PL" sz="2700" b="1" dirty="0"/>
              <a:t/>
            </a:r>
            <a:br>
              <a:rPr lang="pl-PL" sz="2700" b="1" dirty="0"/>
            </a:br>
            <a:r>
              <a:rPr lang="pl-PL" sz="2700" b="1" dirty="0" smtClean="0"/>
              <a:t>Lekcja 4: Czy wiesz jak smog szkodzi zdrowiu?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72640" y="1778877"/>
            <a:ext cx="5157787" cy="823912"/>
          </a:xfrm>
        </p:spPr>
        <p:txBody>
          <a:bodyPr/>
          <a:lstStyle/>
          <a:p>
            <a:r>
              <a:rPr lang="pl-PL" dirty="0" smtClean="0"/>
              <a:t>Dyskusja o tym, co dzieci wiedzą na temat jak smog szkodzi zdrowiu.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690978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pl-PL" sz="1800" dirty="0"/>
              <a:t>Czy smog ma wpływ na zdrowie ludzi?</a:t>
            </a:r>
          </a:p>
          <a:p>
            <a:pPr lvl="0"/>
            <a:r>
              <a:rPr lang="pl-PL" sz="1800" dirty="0"/>
              <a:t>Czy smog ma wpływ na zdrowie zwierząt?</a:t>
            </a:r>
          </a:p>
          <a:p>
            <a:pPr lvl="0"/>
            <a:r>
              <a:rPr lang="pl-PL" sz="1800" dirty="0"/>
              <a:t>Czy smog może powodować katar?</a:t>
            </a:r>
          </a:p>
          <a:p>
            <a:pPr lvl="0"/>
            <a:r>
              <a:rPr lang="pl-PL" sz="1800" dirty="0"/>
              <a:t>Czy smog powoduje ból głowy?</a:t>
            </a:r>
          </a:p>
          <a:p>
            <a:pPr lvl="0"/>
            <a:r>
              <a:rPr lang="pl-PL" sz="1800" dirty="0"/>
              <a:t>Czy smog ma wpływ na to, co jemy?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05"/>
          <a:stretch/>
        </p:blipFill>
        <p:spPr>
          <a:xfrm>
            <a:off x="6657412" y="1778877"/>
            <a:ext cx="3686935" cy="230298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6234" y="4170050"/>
            <a:ext cx="3698158" cy="246543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1106" y="4170049"/>
            <a:ext cx="3698158" cy="24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09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084440" y="382300"/>
            <a:ext cx="9635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Przeprowadzenie eksperymentów- Wspólne zbadanie , do czego służy powietrze.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6530" y="663141"/>
            <a:ext cx="4532671" cy="302178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3691" y="3873899"/>
            <a:ext cx="4109884" cy="273992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2772" y="3962400"/>
            <a:ext cx="4150442" cy="26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621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6478" y="581147"/>
            <a:ext cx="112382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Wnioski:</a:t>
            </a:r>
          </a:p>
          <a:p>
            <a:r>
              <a:rPr lang="pl-PL" dirty="0" smtClean="0"/>
              <a:t>•Powietrze jest bardzo potrzebne człowiekowi do oddychania.</a:t>
            </a:r>
          </a:p>
          <a:p>
            <a:r>
              <a:rPr lang="pl-PL" dirty="0" smtClean="0"/>
              <a:t>•Bez dostępu powietrza nie da się długo wytrzymać z zatkanym nosem i ustami.</a:t>
            </a:r>
          </a:p>
          <a:p>
            <a:r>
              <a:rPr lang="pl-PL" dirty="0" smtClean="0"/>
              <a:t>•Powietrze potrzebne jest człowiekowi w każdej chwili.</a:t>
            </a:r>
          </a:p>
          <a:p>
            <a:r>
              <a:rPr lang="pl-PL" dirty="0" smtClean="0"/>
              <a:t>•Wdychając powietrze wędruje ono głęboko do wnętrza ciała.</a:t>
            </a:r>
          </a:p>
          <a:p>
            <a:r>
              <a:rPr lang="pl-PL" dirty="0" smtClean="0"/>
              <a:t>•Powietrze jest ważniejsze dla człowieka niż jedzenie, bo bez jedzenia można przeżyć kilka dni, bez powietrza wytrzymać można tylko kilka lub kilkanaście sekund.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9958" y="2612472"/>
            <a:ext cx="6205384" cy="41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30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741174" y="234963"/>
            <a:ext cx="55158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Wpływ smogu na zdrowie</a:t>
            </a:r>
          </a:p>
          <a:p>
            <a:endParaRPr lang="pl-PL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9123" y="3984101"/>
            <a:ext cx="3894802" cy="259653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806106" y="3621099"/>
            <a:ext cx="328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NOS I USTA -------- KASZEL, KATAR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6718231" y="887171"/>
            <a:ext cx="361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MÓZG -------- PROBLEMY Z PAMIĘCIĄ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312" y="4109040"/>
            <a:ext cx="3894803" cy="259653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864666" y="3739708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PŁUCA -------- RAK PŁUC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746" y="1268226"/>
            <a:ext cx="3356650" cy="223776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478927" y="844507"/>
            <a:ext cx="2851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SERCE  -------- ZAWAŁ SERCA.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0290" y="1268226"/>
            <a:ext cx="3356651" cy="223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774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95252" y="658762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Pantomima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930" y="1028094"/>
            <a:ext cx="3613355" cy="24089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5722" y="1028093"/>
            <a:ext cx="3613355" cy="24089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930" y="3749936"/>
            <a:ext cx="3698158" cy="24654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6826" y="1028094"/>
            <a:ext cx="3613355" cy="24089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8203" y="3749935"/>
            <a:ext cx="3645791" cy="243052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4390" y="3749936"/>
            <a:ext cx="3645791" cy="24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21394" y="412956"/>
            <a:ext cx="510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Wykonanie kukiełek </a:t>
            </a:r>
            <a:r>
              <a:rPr lang="pl-PL" u="sng" dirty="0"/>
              <a:t>ANTYSMOGOWYCH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576" y="4528646"/>
            <a:ext cx="2696042" cy="17973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4336" y="836061"/>
            <a:ext cx="2615381" cy="17435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2492" y="4528646"/>
            <a:ext cx="2654709" cy="176980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576" y="782288"/>
            <a:ext cx="2696042" cy="17973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8343" y="1351320"/>
            <a:ext cx="5580423" cy="3720282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028336" y="54273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 smtClean="0"/>
              <a:t>Odgrywanie dla rodziców teatrzyków, o tym, jak bardzo jest szkodliwy smog dla zdrowia ludzi.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7206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838200" y="348297"/>
            <a:ext cx="10515600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JESTEŚ KIMŚ WAŻNYM!</a:t>
            </a:r>
          </a:p>
          <a:p>
            <a:pPr algn="ctr"/>
            <a:r>
              <a:rPr lang="pl-PL" sz="2400" b="1" dirty="0" smtClean="0"/>
              <a:t>Lekcja 5: Czy wiesz jak dbać o siebie, kiedy jest smog?</a:t>
            </a:r>
          </a:p>
          <a:p>
            <a:pPr algn="ctr"/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4741212" y="1386037"/>
            <a:ext cx="321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Informator antysmogowy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176981" y="2826293"/>
            <a:ext cx="27923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u="sng" dirty="0" smtClean="0"/>
              <a:t>Kiedy jest smog należy!</a:t>
            </a:r>
          </a:p>
          <a:p>
            <a:pPr algn="just"/>
            <a:r>
              <a:rPr lang="pl-PL" sz="1400" dirty="0" smtClean="0"/>
              <a:t>•Założyć maskę </a:t>
            </a:r>
            <a:r>
              <a:rPr lang="pl-PL" sz="1400" dirty="0" err="1" smtClean="0"/>
              <a:t>antypyłową</a:t>
            </a:r>
            <a:r>
              <a:rPr lang="pl-PL" sz="1400" dirty="0" smtClean="0"/>
              <a:t>, gdy trzeba wyjść z domu na zewnątrz.</a:t>
            </a:r>
          </a:p>
          <a:p>
            <a:pPr algn="just"/>
            <a:r>
              <a:rPr lang="pl-PL" sz="1400" dirty="0" smtClean="0"/>
              <a:t>•W mieszkaniu włączyć oczyszczacz powietrza/ 50% smogu przedostaje się do wnętrz/.</a:t>
            </a:r>
          </a:p>
          <a:p>
            <a:pPr algn="just"/>
            <a:r>
              <a:rPr lang="pl-PL" sz="1400" dirty="0" smtClean="0"/>
              <a:t>•Iść do lekarza, jeśli choruje się na choroby układu oddechowego lub krążeniowego.</a:t>
            </a:r>
            <a:endParaRPr lang="pl-PL" sz="1400" dirty="0"/>
          </a:p>
        </p:txBody>
      </p:sp>
      <p:sp>
        <p:nvSpPr>
          <p:cNvPr id="8" name="Prostokąt 7"/>
          <p:cNvSpPr/>
          <p:nvPr/>
        </p:nvSpPr>
        <p:spPr>
          <a:xfrm>
            <a:off x="9065342" y="2924615"/>
            <a:ext cx="27431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u="sng" dirty="0" smtClean="0"/>
              <a:t>Kiedy jest smog nie wolno!</a:t>
            </a:r>
          </a:p>
          <a:p>
            <a:r>
              <a:rPr lang="pl-PL" sz="1400" dirty="0" smtClean="0"/>
              <a:t>•Wychodzić na spacer.</a:t>
            </a:r>
          </a:p>
          <a:p>
            <a:r>
              <a:rPr lang="pl-PL" sz="1400" dirty="0" smtClean="0"/>
              <a:t>•Uprawiać sportu na zewnątrz/ np. biegać, czy jeździć rowerem/.</a:t>
            </a:r>
          </a:p>
          <a:p>
            <a:r>
              <a:rPr lang="pl-PL" sz="1400" dirty="0" smtClean="0"/>
              <a:t>•Wietrzyć mieszkania, myć okien, zostawiać otwartych drzwi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6490" y="2039712"/>
            <a:ext cx="5648633" cy="37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35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332908" y="501134"/>
            <a:ext cx="3876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/>
              <a:t>Tworzenie  masek antysmogowych</a:t>
            </a:r>
            <a:endParaRPr 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9561" y="1007031"/>
            <a:ext cx="2882014" cy="19213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553" y="3529781"/>
            <a:ext cx="2964424" cy="19762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553" y="1007031"/>
            <a:ext cx="2991202" cy="19941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030" y="3529781"/>
            <a:ext cx="2964424" cy="19762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029" y="1007031"/>
            <a:ext cx="3003686" cy="200245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9561" y="3529781"/>
            <a:ext cx="2964422" cy="19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77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4857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 smtClean="0"/>
              <a:t>Przeprowadzenie eksperymentów i wyciągnięcie wniosków:</a:t>
            </a:r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1200" dirty="0" smtClean="0"/>
              <a:t>Powietrze ulega ocieplaniu.</a:t>
            </a:r>
          </a:p>
          <a:p>
            <a:r>
              <a:rPr lang="pl-PL" sz="1200" dirty="0" smtClean="0"/>
              <a:t>Powietrze jest suche lub wilgotne.</a:t>
            </a:r>
          </a:p>
          <a:p>
            <a:r>
              <a:rPr lang="pl-PL" sz="1200" dirty="0" smtClean="0"/>
              <a:t>Powietrze jest potrzebne do oddychania.</a:t>
            </a:r>
          </a:p>
          <a:p>
            <a:r>
              <a:rPr lang="pl-PL" sz="1200" dirty="0" smtClean="0"/>
              <a:t>Powietrze jest sprężyste / dopasowuje się do kształtu balonu/</a:t>
            </a:r>
          </a:p>
          <a:p>
            <a:r>
              <a:rPr lang="pl-PL" sz="1200" dirty="0" smtClean="0"/>
              <a:t>Powietrze ulega oziębianiu.</a:t>
            </a:r>
          </a:p>
          <a:p>
            <a:r>
              <a:rPr lang="pl-PL" sz="1200" dirty="0" smtClean="0"/>
              <a:t>Powietrze jest bezbarwne, bez koloru.</a:t>
            </a:r>
          </a:p>
          <a:p>
            <a:r>
              <a:rPr lang="pl-PL" sz="1200" dirty="0" smtClean="0"/>
              <a:t>Powietrze jest bez smaku.</a:t>
            </a:r>
          </a:p>
          <a:p>
            <a:r>
              <a:rPr lang="pl-PL" sz="1200" dirty="0" smtClean="0"/>
              <a:t>Powietrze jest bez zapachu, chyba że ulega zanieczyszczeniu np. przez spray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8249" y="900778"/>
            <a:ext cx="2321923" cy="154794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9061" y="865983"/>
            <a:ext cx="2458638" cy="163909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631" y="900778"/>
            <a:ext cx="2369729" cy="157981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9873" y="865984"/>
            <a:ext cx="2335678" cy="155711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0253" y="5133030"/>
            <a:ext cx="2442756" cy="162850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5787" y="5142355"/>
            <a:ext cx="2428769" cy="161917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0981" y="2672388"/>
            <a:ext cx="3631279" cy="2420853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1" y="5198291"/>
            <a:ext cx="2260962" cy="15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08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3313" y="1667726"/>
            <a:ext cx="7473746" cy="4982497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406013" y="369076"/>
            <a:ext cx="94782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Wniosek:</a:t>
            </a:r>
          </a:p>
          <a:p>
            <a:pPr algn="ctr"/>
            <a:r>
              <a:rPr lang="pl-PL" dirty="0" smtClean="0"/>
              <a:t>Walka ze smogiem jest bardzo trudna i niestety potrwa jeszcze kilka lat, dlatego każdy, a szczególnie dzieci muszą wiedzieć, jak się zabezpieczyć przed szkodliwymi działaniami smogu, żeby zmniejszyć ryzyko chorób wywoływanych przez zanieczyszczenie powietrza.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3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3394" y="303640"/>
            <a:ext cx="10835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Domowy informator antysmogowy- wykonanie niebieskich znaków nakazu i czerwonych znaków zakazu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417" y="1009416"/>
            <a:ext cx="3652641" cy="243509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4654" y="1002846"/>
            <a:ext cx="3623609" cy="24157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417" y="3780953"/>
            <a:ext cx="3634802" cy="24232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1058" y="1002846"/>
            <a:ext cx="3662496" cy="24416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1058" y="3774384"/>
            <a:ext cx="3644654" cy="242977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4654" y="3774384"/>
            <a:ext cx="3579362" cy="238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4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40774" y="558090"/>
            <a:ext cx="117200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Podsumowanie programu</a:t>
            </a:r>
          </a:p>
          <a:p>
            <a:pPr algn="ctr"/>
            <a:r>
              <a:rPr lang="pl-PL" b="1" dirty="0" smtClean="0"/>
              <a:t>„Rodzice i dzieci, Powietrze bez śmieci”</a:t>
            </a:r>
          </a:p>
          <a:p>
            <a:pPr algn="ctr"/>
            <a:endParaRPr lang="pl-PL" b="1" dirty="0" smtClean="0"/>
          </a:p>
          <a:p>
            <a:r>
              <a:rPr lang="pl-PL" dirty="0" smtClean="0"/>
              <a:t>• W programie uczestniczyło 19 uczniów  klasy II Szkoły Podstawowej im. Marszałka Józefa Piłsudskiego w Iłowie</a:t>
            </a:r>
          </a:p>
          <a:p>
            <a:endParaRPr lang="pl-PL" dirty="0" smtClean="0"/>
          </a:p>
          <a:p>
            <a:r>
              <a:rPr lang="pl-PL" dirty="0" smtClean="0"/>
              <a:t>• Wychowawczyni: Majewska Renata </a:t>
            </a:r>
          </a:p>
          <a:p>
            <a:endParaRPr lang="pl-PL" dirty="0" smtClean="0"/>
          </a:p>
          <a:p>
            <a:r>
              <a:rPr lang="pl-PL" dirty="0" smtClean="0"/>
              <a:t>• Koordynator programu: Majewska Renata oraz nauczyciel przyrody Gorzka Aneta</a:t>
            </a:r>
          </a:p>
          <a:p>
            <a:endParaRPr lang="pl-PL" dirty="0" smtClean="0"/>
          </a:p>
          <a:p>
            <a:r>
              <a:rPr lang="pl-PL" dirty="0" smtClean="0"/>
              <a:t>• Rodziców zapoznano z założeniami programu:</a:t>
            </a:r>
          </a:p>
          <a:p>
            <a:r>
              <a:rPr lang="pl-PL" dirty="0" smtClean="0"/>
              <a:t> - w trakcie rozmów indywidualnych, </a:t>
            </a:r>
          </a:p>
          <a:p>
            <a:r>
              <a:rPr lang="pl-PL" dirty="0" smtClean="0"/>
              <a:t>- w formie ulotek informacyjnych, </a:t>
            </a:r>
          </a:p>
          <a:p>
            <a:r>
              <a:rPr lang="pl-PL" dirty="0" smtClean="0"/>
              <a:t>- informacji zamieszczonej na tablicy w klasie,</a:t>
            </a:r>
          </a:p>
          <a:p>
            <a:r>
              <a:rPr lang="pl-PL" dirty="0" smtClean="0"/>
              <a:t> - poprzez stronę internetową szkoły.</a:t>
            </a:r>
          </a:p>
          <a:p>
            <a:endParaRPr lang="pl-PL" dirty="0" smtClean="0"/>
          </a:p>
          <a:p>
            <a:r>
              <a:rPr lang="pl-PL" dirty="0" smtClean="0"/>
              <a:t>• Program zrealizowany zostanie również w klasach I </a:t>
            </a:r>
            <a:r>
              <a:rPr lang="pl-PL" dirty="0" err="1" smtClean="0"/>
              <a:t>i</a:t>
            </a:r>
            <a:r>
              <a:rPr lang="pl-PL" dirty="0" smtClean="0"/>
              <a:t> III do końca roku szkolnego 2017/2018 przez wychowawczynie:                                 Banaszczak Renatę, Marciniak Hannę, </a:t>
            </a:r>
            <a:r>
              <a:rPr lang="pl-PL" dirty="0" err="1" smtClean="0"/>
              <a:t>Pytkowską</a:t>
            </a:r>
            <a:r>
              <a:rPr lang="pl-PL" dirty="0" smtClean="0"/>
              <a:t> Agnieszkę, Stodulską Urszulę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304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50143" y="226142"/>
            <a:ext cx="928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Zgody rodziców oraz nauczyciela na udział w programie  oraz wykorzystanie wizerunku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0926" y="595474"/>
            <a:ext cx="8849033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03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5677" y="973394"/>
            <a:ext cx="93996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Dyrekcja Szkoły Podstawowej im. Marszałka Józefa Piłsudskiego w Iłowie, nauczyciele, uczniowie oraz rodzice składają serdeczne podziękowanie za możliwość uczestniczenia w programie: </a:t>
            </a:r>
            <a:br>
              <a:rPr lang="pl-PL" sz="3200" dirty="0" smtClean="0"/>
            </a:br>
            <a:r>
              <a:rPr lang="pl-PL" sz="3200" dirty="0" smtClean="0"/>
              <a:t>„Rodzice i dzieci, Powietrze bez śmieci”.</a:t>
            </a:r>
            <a:endParaRPr lang="pl-PL" sz="32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857136" y="5565058"/>
            <a:ext cx="658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Pozdrawiamy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586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/>
              <a:t>Instalacja z kartek- WIATRAK POWIETRZNY</a:t>
            </a:r>
            <a:endParaRPr lang="pl-PL" sz="28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702" y="1132842"/>
            <a:ext cx="3488327" cy="23255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9758" y="1163140"/>
            <a:ext cx="3500846" cy="23338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6686" y="1184005"/>
            <a:ext cx="3411583" cy="22743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7442" y="3770811"/>
            <a:ext cx="3917089" cy="261139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4588" y="3770811"/>
            <a:ext cx="4060505" cy="27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9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22811" y="548640"/>
            <a:ext cx="10607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Praca domowa dla uczniów z rodzicami: </a:t>
            </a:r>
          </a:p>
          <a:p>
            <a:pPr algn="ctr"/>
            <a:r>
              <a:rPr lang="pl-PL" dirty="0" smtClean="0"/>
              <a:t>Ułożyć z rozsypanek słownych wyrazy, które są nazwami zanieczyszczeń, wymyśleć dziwne ich kształty, narysować i podpisać.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962" y="1748062"/>
            <a:ext cx="3980907" cy="26539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316" y="1748062"/>
            <a:ext cx="3980908" cy="265393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9278" y="4153989"/>
            <a:ext cx="3655965" cy="24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92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3964" y="219291"/>
            <a:ext cx="10515600" cy="106308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2700" b="1" dirty="0"/>
              <a:t>ZANIECZYSZCZONE POWIETRZE.</a:t>
            </a:r>
            <a:r>
              <a:rPr lang="pl-PL" sz="2700" dirty="0"/>
              <a:t/>
            </a:r>
            <a:br>
              <a:rPr lang="pl-PL" sz="2700" dirty="0"/>
            </a:br>
            <a:r>
              <a:rPr lang="pl-PL" sz="2700" b="1" dirty="0"/>
              <a:t> </a:t>
            </a:r>
            <a:r>
              <a:rPr lang="pl-PL" sz="2700" b="1" dirty="0" smtClean="0"/>
              <a:t>Lekcja </a:t>
            </a:r>
            <a:r>
              <a:rPr lang="pl-PL" sz="2700" b="1" dirty="0"/>
              <a:t>2: Czy wiesz jak tworzy się smog?</a:t>
            </a:r>
            <a:r>
              <a:rPr lang="pl-PL" sz="2700" dirty="0"/>
              <a:t/>
            </a:r>
            <a:br>
              <a:rPr lang="pl-PL" sz="2700" dirty="0"/>
            </a:br>
            <a:endParaRPr lang="pl-PL" sz="27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004430" y="2487041"/>
            <a:ext cx="5157787" cy="823912"/>
          </a:xfrm>
        </p:spPr>
        <p:txBody>
          <a:bodyPr/>
          <a:lstStyle/>
          <a:p>
            <a:r>
              <a:rPr lang="pl-PL" sz="1800" u="sng" dirty="0"/>
              <a:t>Dyskusja o tym, skąd się bierze smog?</a:t>
            </a:r>
            <a:endParaRPr lang="pl-PL" sz="1800" dirty="0"/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66437" y="3919263"/>
            <a:ext cx="3148738" cy="2720616"/>
          </a:xfrm>
        </p:spPr>
        <p:txBody>
          <a:bodyPr>
            <a:normAutofit/>
          </a:bodyPr>
          <a:lstStyle/>
          <a:p>
            <a:pPr lvl="0"/>
            <a:r>
              <a:rPr lang="pl-PL" sz="1800" dirty="0"/>
              <a:t>Co to jest smog?</a:t>
            </a:r>
          </a:p>
          <a:p>
            <a:pPr lvl="0"/>
            <a:r>
              <a:rPr lang="pl-PL" sz="1800" dirty="0"/>
              <a:t>Gdzie jest smog?</a:t>
            </a:r>
          </a:p>
          <a:p>
            <a:pPr lvl="0"/>
            <a:r>
              <a:rPr lang="pl-PL" sz="1800" dirty="0"/>
              <a:t>Czy smog pachnie?</a:t>
            </a:r>
          </a:p>
          <a:p>
            <a:pPr lvl="0"/>
            <a:r>
              <a:rPr lang="pl-PL" sz="1800" dirty="0"/>
              <a:t>Jaki kolor ma smog?</a:t>
            </a:r>
          </a:p>
          <a:p>
            <a:pPr lvl="0"/>
            <a:r>
              <a:rPr lang="pl-PL" sz="1800" dirty="0"/>
              <a:t>Kiedy jest smog?</a:t>
            </a:r>
          </a:p>
          <a:p>
            <a:pPr lvl="0"/>
            <a:r>
              <a:rPr lang="pl-PL" sz="1800" dirty="0"/>
              <a:t>Co wywołuje smog?</a:t>
            </a:r>
          </a:p>
          <a:p>
            <a:pPr lvl="0"/>
            <a:r>
              <a:rPr lang="pl-PL" sz="1800" dirty="0"/>
              <a:t>Co to jest niska emisja?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437" y="1647174"/>
            <a:ext cx="3079068" cy="205271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5175" y="3919263"/>
            <a:ext cx="3648256" cy="243217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6273" y="3960930"/>
            <a:ext cx="3585754" cy="239050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24"/>
          <a:stretch/>
        </p:blipFill>
        <p:spPr>
          <a:xfrm>
            <a:off x="8709589" y="1392061"/>
            <a:ext cx="3127924" cy="22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1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88612"/>
          </a:xfrm>
        </p:spPr>
        <p:txBody>
          <a:bodyPr>
            <a:normAutofit/>
          </a:bodyPr>
          <a:lstStyle/>
          <a:p>
            <a:pPr algn="ctr"/>
            <a:r>
              <a:rPr lang="pl-PL" sz="2000" b="1" u="sng" dirty="0"/>
              <a:t>Eksperyment pokazowy nauczyciela- Jak się tworzy smog?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5582603"/>
            <a:ext cx="11117081" cy="823912"/>
          </a:xfrm>
        </p:spPr>
        <p:txBody>
          <a:bodyPr>
            <a:normAutofit/>
          </a:bodyPr>
          <a:lstStyle/>
          <a:p>
            <a:r>
              <a:rPr lang="pl-PL" dirty="0" smtClean="0"/>
              <a:t>Wniosek- Dym to smog, który powstaje na skutek spalania i zanieczyszcza powietrze.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157" y="1520371"/>
            <a:ext cx="2870563" cy="19137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5038" y="1555001"/>
            <a:ext cx="2730137" cy="182009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5493" y="1555002"/>
            <a:ext cx="2592976" cy="17286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7929" y="3732349"/>
            <a:ext cx="3245031" cy="216335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6452" y="3732349"/>
            <a:ext cx="3245031" cy="216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8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18011" y="304799"/>
            <a:ext cx="11190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SMOG  tworzy się z dymu, który powstaje ze spalania różnych rzeczy w piecach.</a:t>
            </a:r>
          </a:p>
          <a:p>
            <a:r>
              <a:rPr lang="pl-PL" sz="1200" dirty="0" smtClean="0"/>
              <a:t>Największy SMOG jest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w okresie grzewczym, czyli jesienno-zimowym, kiedy ludzie opalają swoje domy, z kominów wydobywa się brudny dym,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kiedy wrzuca się do pieców i spala w nich, złej jakości węgiel i mokre drewno, śmieci, takie, jak m.in.: plastikowe butelki i opakowania, kolorowe zadrukowane kartony i gazety, gumy, opony, meble, drewniane malowane farbą okna, zużyte pieluchy jednorazowe, worki foliowe,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kiedy wypala się na łąkach trawy i pali w ogrodach liście. </a:t>
            </a:r>
          </a:p>
          <a:p>
            <a:r>
              <a:rPr lang="pl-PL" sz="1200" dirty="0" smtClean="0"/>
              <a:t>Do powstawania smogu przyczynia się transport, czyli zanieczyszczenia wydobywające się z rur wydechowych samochodów osobowych i ciężarowych.</a:t>
            </a:r>
            <a:endParaRPr lang="pl-PL" sz="1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98"/>
          <a:stretch/>
        </p:blipFill>
        <p:spPr>
          <a:xfrm>
            <a:off x="1248592" y="1865166"/>
            <a:ext cx="8827226" cy="46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4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9524" y="409302"/>
            <a:ext cx="11352212" cy="827315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/>
              <a:t>Warsztaty twórcze-  wykonanie kolażu /praca w grupach/:</a:t>
            </a:r>
            <a:r>
              <a:rPr lang="pl-PL" b="1" dirty="0"/>
              <a:t/>
            </a:r>
            <a:br>
              <a:rPr lang="pl-PL" b="1" dirty="0"/>
            </a:b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056" y="822959"/>
            <a:ext cx="2304506" cy="15363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6970" y="822959"/>
            <a:ext cx="2304505" cy="153633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055" y="4788990"/>
            <a:ext cx="2874915" cy="191661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4331" y="821511"/>
            <a:ext cx="2306683" cy="153778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055" y="2839719"/>
            <a:ext cx="2874915" cy="191661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172" y="2824116"/>
            <a:ext cx="2874915" cy="191661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9747" y="821510"/>
            <a:ext cx="2306679" cy="153778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8318" y="4851761"/>
            <a:ext cx="2812314" cy="187487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171" y="4851761"/>
            <a:ext cx="2874915" cy="191661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5718" y="2824116"/>
            <a:ext cx="2874914" cy="19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7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1027</Words>
  <Application>Microsoft Office PowerPoint</Application>
  <PresentationFormat>Niestandardowy</PresentationFormat>
  <Paragraphs>133</Paragraphs>
  <Slides>34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Slajd 1</vt:lpstr>
      <vt:lpstr>POWIETRZE JEST WAŻNE! Lekcja 1: Czy wiesz co to jest smog?</vt:lpstr>
      <vt:lpstr>Przeprowadzenie eksperymentów i wyciągnięcie wniosków:</vt:lpstr>
      <vt:lpstr>Instalacja z kartek- WIATRAK POWIETRZNY</vt:lpstr>
      <vt:lpstr>Slajd 5</vt:lpstr>
      <vt:lpstr>ZANIECZYSZCZONE POWIETRZE.  Lekcja 2: Czy wiesz jak tworzy się smog? </vt:lpstr>
      <vt:lpstr>Eksperyment pokazowy nauczyciela- Jak się tworzy smog? </vt:lpstr>
      <vt:lpstr>Slajd 8</vt:lpstr>
      <vt:lpstr>Warsztaty twórcze-  wykonanie kolażu /praca w grupach/: </vt:lpstr>
      <vt:lpstr>Slajd 10</vt:lpstr>
      <vt:lpstr>Slajd 11</vt:lpstr>
      <vt:lpstr>Slajd 12</vt:lpstr>
      <vt:lpstr>Slajd 13</vt:lpstr>
      <vt:lpstr>Slajd 14</vt:lpstr>
      <vt:lpstr> OCHRONA  POWIETRZA. Lekcja 3: Czy wiesz jak walczyć ze smogiem? </vt:lpstr>
      <vt:lpstr> Przeprowadzenie eksperymentu-  Wystawienie różnych  przedmiotów /odpadów potocznie zwanych śmieciami /. </vt:lpstr>
      <vt:lpstr> Segregowanie odpadów. Grupy mają za zadanie wybrać przedmioty zgodnie ze swoją nazwą:</vt:lpstr>
      <vt:lpstr>Slajd 18</vt:lpstr>
      <vt:lpstr>Slajd 19</vt:lpstr>
      <vt:lpstr>Slajd 20</vt:lpstr>
      <vt:lpstr>Slajd 21</vt:lpstr>
      <vt:lpstr>    ZDROWIE JEST WAŻNE! Lekcja 4: Czy wiesz jak smog szkodzi zdrowiu?  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Renata M</dc:creator>
  <cp:lastModifiedBy>ryfa-kowalczyl@outlook.com</cp:lastModifiedBy>
  <cp:revision>39</cp:revision>
  <dcterms:created xsi:type="dcterms:W3CDTF">2018-04-27T09:16:01Z</dcterms:created>
  <dcterms:modified xsi:type="dcterms:W3CDTF">2018-11-22T17:47:26Z</dcterms:modified>
</cp:coreProperties>
</file>