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100" d="100"/>
          <a:sy n="100" d="100"/>
        </p:scale>
        <p:origin x="-1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B713-C847-404E-B8B2-DE0BBC9BC94B}" type="datetimeFigureOut">
              <a:rPr lang="pl-PL" smtClean="0"/>
              <a:t>2019-05-29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6F9F-617D-4562-BCAD-958A7799E6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907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B713-C847-404E-B8B2-DE0BBC9BC94B}" type="datetimeFigureOut">
              <a:rPr lang="pl-PL" smtClean="0"/>
              <a:t>2019-05-29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6F9F-617D-4562-BCAD-958A7799E6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249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B713-C847-404E-B8B2-DE0BBC9BC94B}" type="datetimeFigureOut">
              <a:rPr lang="pl-PL" smtClean="0"/>
              <a:t>2019-05-29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6F9F-617D-4562-BCAD-958A7799E6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399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B713-C847-404E-B8B2-DE0BBC9BC94B}" type="datetimeFigureOut">
              <a:rPr lang="pl-PL" smtClean="0"/>
              <a:t>2019-05-29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6F9F-617D-4562-BCAD-958A7799E6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580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B713-C847-404E-B8B2-DE0BBC9BC94B}" type="datetimeFigureOut">
              <a:rPr lang="pl-PL" smtClean="0"/>
              <a:t>2019-05-29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6F9F-617D-4562-BCAD-958A7799E6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0535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B713-C847-404E-B8B2-DE0BBC9BC94B}" type="datetimeFigureOut">
              <a:rPr lang="pl-PL" smtClean="0"/>
              <a:t>2019-05-29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6F9F-617D-4562-BCAD-958A7799E6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30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B713-C847-404E-B8B2-DE0BBC9BC94B}" type="datetimeFigureOut">
              <a:rPr lang="pl-PL" smtClean="0"/>
              <a:t>2019-05-29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6F9F-617D-4562-BCAD-958A7799E6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422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B713-C847-404E-B8B2-DE0BBC9BC94B}" type="datetimeFigureOut">
              <a:rPr lang="pl-PL" smtClean="0"/>
              <a:t>2019-05-29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6F9F-617D-4562-BCAD-958A7799E6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814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B713-C847-404E-B8B2-DE0BBC9BC94B}" type="datetimeFigureOut">
              <a:rPr lang="pl-PL" smtClean="0"/>
              <a:t>2019-05-29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6F9F-617D-4562-BCAD-958A7799E6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48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B713-C847-404E-B8B2-DE0BBC9BC94B}" type="datetimeFigureOut">
              <a:rPr lang="pl-PL" smtClean="0"/>
              <a:t>2019-05-29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6F9F-617D-4562-BCAD-958A7799E6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8208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B713-C847-404E-B8B2-DE0BBC9BC94B}" type="datetimeFigureOut">
              <a:rPr lang="pl-PL" smtClean="0"/>
              <a:t>2019-05-29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6F9F-617D-4562-BCAD-958A7799E6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2252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CB713-C847-404E-B8B2-DE0BBC9BC94B}" type="datetimeFigureOut">
              <a:rPr lang="pl-PL" smtClean="0"/>
              <a:t>2019-05-29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B6F9F-617D-4562-BCAD-958A7799E6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376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2.jpeg"/><Relationship Id="rId5" Type="http://schemas.openxmlformats.org/officeDocument/2006/relationships/image" Target="../media/image33.png"/><Relationship Id="rId10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22.jpeg"/><Relationship Id="rId5" Type="http://schemas.openxmlformats.org/officeDocument/2006/relationships/image" Target="../media/image50.png"/><Relationship Id="rId10" Type="http://schemas.openxmlformats.org/officeDocument/2006/relationships/image" Target="../media/image3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749730" y="520108"/>
            <a:ext cx="10692539" cy="3710929"/>
          </a:xfrm>
        </p:spPr>
        <p:txBody>
          <a:bodyPr/>
          <a:lstStyle/>
          <a:p>
            <a:pPr algn="ctr"/>
            <a:r>
              <a:rPr lang="pl-PL" sz="66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Włochy</a:t>
            </a:r>
            <a:r>
              <a:rPr lang="pl-PL" dirty="0" smtClean="0"/>
              <a:t> - </a:t>
            </a:r>
            <a:r>
              <a:rPr lang="pl-PL" b="1" dirty="0" smtClean="0"/>
              <a:t>„Europejskie Kwalifikacje dla Uczniów Sandomierskiego Ekonomika”</a:t>
            </a:r>
            <a:endParaRPr lang="pl-PL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4621"/>
            <a:ext cx="2833651" cy="105337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17" y="5563121"/>
            <a:ext cx="1331563" cy="133156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7" y="5852160"/>
            <a:ext cx="213360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9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2667" y="123024"/>
            <a:ext cx="11141990" cy="1325563"/>
          </a:xfrm>
        </p:spPr>
        <p:txBody>
          <a:bodyPr>
            <a:normAutofit/>
          </a:bodyPr>
          <a:lstStyle/>
          <a:p>
            <a:r>
              <a:rPr lang="pl-PL" sz="54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Moje praktyki w…. SISTEMA TURISMO</a:t>
            </a:r>
            <a:endParaRPr lang="pl-PL" sz="5400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42667" y="1229229"/>
            <a:ext cx="10940512" cy="51021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dirty="0" smtClean="0"/>
              <a:t>Celem Sistema Turismo jest zwiększenie perspektyw zawodowych, organizacja i zarządzanie stażami zawodowymi, zakwaterowaniem, wyżywieniem. Koordynują programy edukacyjne </a:t>
            </a:r>
            <a:r>
              <a:rPr lang="pl-PL" sz="3200" dirty="0"/>
              <a:t>d</a:t>
            </a:r>
            <a:r>
              <a:rPr lang="pl-PL" sz="3200" dirty="0" smtClean="0"/>
              <a:t>la uczniów i kadry nauczycielskiej z całej Europy.</a:t>
            </a:r>
          </a:p>
          <a:p>
            <a:pPr marL="0" indent="0" algn="just">
              <a:buNone/>
            </a:pPr>
            <a:r>
              <a:rPr lang="pl-PL" sz="3200" dirty="0" smtClean="0"/>
              <a:t>Podczas praktyk jako ekonomista zajmowałam się przygotowaniem i segregowaniem dokumentów osób, które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w </a:t>
            </a:r>
            <a:r>
              <a:rPr lang="pl-PL" sz="3200" dirty="0" smtClean="0"/>
              <a:t>najbliższym czasie również mieli przyjechać na praktyki zawodowe. Tworzyłam foldery poszczególnych grup uczniów. Pracowałam także na komputerze, w specjalnym programie komputerowym. Nad wszystkim czuwała moja opiekunka - Tsvetomira Georgieva.</a:t>
            </a:r>
          </a:p>
          <a:p>
            <a:endParaRPr lang="pl-PL" dirty="0" smtClean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5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46" y="190742"/>
            <a:ext cx="4049499" cy="303290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52" y="3522878"/>
            <a:ext cx="4024393" cy="301829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657" y="827793"/>
            <a:ext cx="3861359" cy="539016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776" y="2127465"/>
            <a:ext cx="3714750" cy="279082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69" y="189855"/>
            <a:ext cx="3321480" cy="442864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179" y="1654445"/>
            <a:ext cx="3811292" cy="508172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902" y="189855"/>
            <a:ext cx="3857787" cy="514371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Wycieczki – San Marino</a:t>
            </a:r>
            <a:endParaRPr lang="pl-PL" sz="6000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3200" dirty="0" smtClean="0"/>
              <a:t>Pierwszą wycieczką była wycieczka do Republiki San Marino. Jest to jedno z najmniejszych Państw świata, położone wysoko na wzgórzu Monte Titano. Liczne „średniowieczne” budowle, które w dużej części powstały dopiero w XIX i XX stuleciu nadają miastu ciekawy nastrój. Natomiast widoki malowniczych gór i wzniesień, które rozpościerają się wokół miasta, dodają uroku i zachwycają każdego. 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0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3" y="159826"/>
            <a:ext cx="5143716" cy="2893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025" y="3127002"/>
            <a:ext cx="1963119" cy="3569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53" y="3127002"/>
            <a:ext cx="1963118" cy="3569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635" y="4057723"/>
            <a:ext cx="4690820" cy="2638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7402" y="2965757"/>
            <a:ext cx="2051803" cy="3730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1735" y="159825"/>
            <a:ext cx="2017540" cy="3668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0996" y="159825"/>
            <a:ext cx="2029846" cy="3690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7402" y="159825"/>
            <a:ext cx="1460203" cy="2654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47" y="1001578"/>
            <a:ext cx="6612610" cy="495945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515" y="313841"/>
            <a:ext cx="4751199" cy="63349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" y="6172200"/>
            <a:ext cx="121872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5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Wenecja – miasto na wodzie</a:t>
            </a:r>
            <a:endParaRPr lang="pl-PL" sz="6000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dirty="0" smtClean="0"/>
              <a:t>Kolejna wycieczka była do Wenecji położonej w północnej części Włoch nad Adriatykiem. Miasto poprzecinane jest 177 kanałami i otoczone Laguną Wenecką (wpisaną na listę światowego dziedzictwa UNESCO). Udało nam się zwiedzić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w </a:t>
            </a:r>
            <a:r>
              <a:rPr lang="pl-PL" sz="3200" dirty="0" smtClean="0"/>
              <a:t>środku Bazylikę św. Marka, Plac Świętego Marka, Dzwonnice, Pałac Dożów. Miasto jest odwiedzane rocznie przez 30 mln turystów.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0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70" y="220852"/>
            <a:ext cx="1750016" cy="318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797" y="3820556"/>
            <a:ext cx="3758434" cy="2114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298" y="220852"/>
            <a:ext cx="5953933" cy="3349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743" y="220852"/>
            <a:ext cx="3535357" cy="6427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69" y="3820556"/>
            <a:ext cx="4063601" cy="2285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3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Czas wolny…</a:t>
            </a:r>
            <a:endParaRPr lang="pl-PL" sz="6000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45566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dirty="0" smtClean="0"/>
              <a:t>Pomimo, że mieliśmy dużo obowiązków, zawsze znajdowaliśmy czas, aby zwiedzić to </a:t>
            </a:r>
            <a:r>
              <a:rPr lang="pl-PL" sz="3200" dirty="0" smtClean="0"/>
              <a:t>urokliwe </a:t>
            </a:r>
            <a:r>
              <a:rPr lang="pl-PL" sz="3200" dirty="0" smtClean="0"/>
              <a:t>miasto, pójść na plażę, spróbować włoskiej kuchni, odwiedzić przydrożne sklepy czy po prostu poleniuchować w pokoju hotelowym.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640" y="3569453"/>
            <a:ext cx="5620719" cy="316165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1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68" y="143356"/>
            <a:ext cx="1643014" cy="2987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68" y="3388378"/>
            <a:ext cx="1858506" cy="3379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739" y="226175"/>
            <a:ext cx="5163519" cy="2904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799" y="3388378"/>
            <a:ext cx="1858506" cy="3379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418" y="3360193"/>
            <a:ext cx="1874008" cy="3407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411" y="226176"/>
            <a:ext cx="1597463" cy="2904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8076" y="226176"/>
            <a:ext cx="1597463" cy="2904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3539" y="333848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333750"/>
            <a:ext cx="9525" cy="1905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37" y="3486150"/>
            <a:ext cx="9525" cy="190500"/>
          </a:xfrm>
          <a:prstGeom prst="rect">
            <a:avLst/>
          </a:prstGeom>
        </p:spPr>
      </p:pic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842962" y="894701"/>
            <a:ext cx="10515600" cy="48780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800" dirty="0" smtClean="0"/>
              <a:t>Od 27.04.2019 do 19.05.2019  uczestniczyłam w projekcie </a:t>
            </a:r>
            <a:r>
              <a:rPr lang="pl-PL" sz="4800" b="1" dirty="0" smtClean="0"/>
              <a:t>„Europejskie Kwalifikacje dla Uczniów Sandomierskiego Ekonomika”</a:t>
            </a:r>
            <a:r>
              <a:rPr lang="pl-PL" sz="4800" dirty="0" smtClean="0"/>
              <a:t>, dzięki którym odbyłam praktyki zawodowe </a:t>
            </a: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4800" dirty="0" smtClean="0"/>
              <a:t>we </a:t>
            </a:r>
            <a:r>
              <a:rPr lang="pl-PL" sz="4800" dirty="0" smtClean="0"/>
              <a:t>Włoszech w firmie Sistema </a:t>
            </a:r>
            <a:r>
              <a:rPr lang="pl-PL" sz="4800" dirty="0" err="1" smtClean="0"/>
              <a:t>Turismo</a:t>
            </a:r>
            <a:r>
              <a:rPr lang="pl-PL" sz="4800" dirty="0" smtClean="0"/>
              <a:t> </a:t>
            </a: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4800" dirty="0" smtClean="0"/>
              <a:t>w </a:t>
            </a:r>
            <a:r>
              <a:rPr lang="pl-PL" sz="4800" dirty="0" smtClean="0"/>
              <a:t>mieście Rimini.</a:t>
            </a:r>
            <a:endParaRPr lang="pl-PL" sz="48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6114790"/>
            <a:ext cx="1937288" cy="74321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27" y="6166334"/>
            <a:ext cx="1467170" cy="69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7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Ostatni dzień …</a:t>
            </a:r>
            <a:endParaRPr lang="pl-PL" sz="6000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dirty="0" smtClean="0"/>
              <a:t>Ostatniego dnia udaliśmy się rano do miejsca praktyk, by wykonać ostatnie zadania i pożegnać się z osobami, </a:t>
            </a:r>
            <a:r>
              <a:rPr lang="pl-PL" sz="3200" dirty="0" smtClean="0"/>
              <a:t>które opiekowały </a:t>
            </a:r>
            <a:r>
              <a:rPr lang="pl-PL" sz="3200" dirty="0" smtClean="0"/>
              <a:t>się nami przez całe trzy tygodnie.</a:t>
            </a:r>
          </a:p>
          <a:p>
            <a:pPr marL="0" indent="0" algn="just">
              <a:buNone/>
            </a:pPr>
            <a:r>
              <a:rPr lang="pl-PL" sz="3200" dirty="0" smtClean="0"/>
              <a:t>Pod koniec dnia, całą grupą poszliśmy na spotkanie podsumowujące praktyki zawodowe do Sistema Turismo. Na miejscu otrzymaliśmy certyfikaty i pożegnaliśmy się z wielkim trudem z zespołem Sistema Turismo.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2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72" y="190822"/>
            <a:ext cx="4756688" cy="356751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326" y="418453"/>
            <a:ext cx="4510008" cy="601334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043" y="3068906"/>
            <a:ext cx="4669833" cy="35023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Dzień wyjazdu</a:t>
            </a:r>
            <a:endParaRPr lang="pl-PL" sz="6000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4000" dirty="0" smtClean="0"/>
              <a:t>W sobotę rano, wszyscy spakowani z walizkami, udaliśmy się na plac, gdzie miał podjechać autokar i zabrać nas z powrotem do domu.</a:t>
            </a:r>
            <a:endParaRPr lang="pl-PL" sz="4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1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4017" cy="1325563"/>
          </a:xfrm>
        </p:spPr>
        <p:txBody>
          <a:bodyPr>
            <a:noAutofit/>
          </a:bodyPr>
          <a:lstStyle/>
          <a:p>
            <a:r>
              <a:rPr lang="pl-PL" sz="48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Dlaczego warto uczestniczyć w praktykach?</a:t>
            </a:r>
            <a:endParaRPr lang="pl-PL" sz="4800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dirty="0" smtClean="0"/>
              <a:t>Wróciłam z praktyk pełna energii, z nowymi doświadczeniami, bardziej samodzielna, z perspektywą na nową, lepszą przyszłość. Wyniosłam z nich bardzo wiele, co przyda mi się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w </a:t>
            </a:r>
            <a:r>
              <a:rPr lang="pl-PL" sz="3200" dirty="0" smtClean="0"/>
              <a:t>późniejszym, dorosłym życiu. Poznałam nową kulturę, kuchnię i zwiedziłam państwo jakim są Włochy, czego nie wszyscy mogą doświadczyć. Wiem, że te praktyki zawodowe otworzyły mi bramy do lepszej pracy i pokazały, iż pracować nie trzeba tylko w Polsce, bo świat stoi dla każdego otworem, tylko trzeba z tego skorzystać.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831850" y="650930"/>
            <a:ext cx="10515600" cy="2619212"/>
          </a:xfrm>
        </p:spPr>
        <p:txBody>
          <a:bodyPr>
            <a:normAutofit/>
          </a:bodyPr>
          <a:lstStyle/>
          <a:p>
            <a:pPr algn="ctr"/>
            <a:r>
              <a:rPr lang="pl-PL" sz="138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Koniec</a:t>
            </a:r>
            <a:endParaRPr lang="pl-PL" sz="13800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l-PL" dirty="0" smtClean="0">
                <a:solidFill>
                  <a:schemeClr val="tx1"/>
                </a:solidFill>
              </a:rPr>
              <a:t>Wykonała: Angelika Bugalska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9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7" y="365125"/>
            <a:ext cx="10744203" cy="1325563"/>
          </a:xfrm>
        </p:spPr>
        <p:txBody>
          <a:bodyPr>
            <a:normAutofit/>
          </a:bodyPr>
          <a:lstStyle/>
          <a:p>
            <a:r>
              <a:rPr lang="pl-PL" sz="60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Przed wyjazdem…</a:t>
            </a:r>
            <a:endParaRPr lang="pl-PL" sz="60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7" y="154821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Przed wyjazdem do Włoch odbyliśmy w szkole </a:t>
            </a:r>
            <a:r>
              <a:rPr lang="pl-PL" altLang="pl-PL" dirty="0" smtClean="0">
                <a:cs typeface="Arial" panose="020B0604020202020204" pitchFamily="34" charset="0"/>
              </a:rPr>
              <a:t>przygotowania </a:t>
            </a:r>
            <a:r>
              <a:rPr lang="pl-PL" altLang="pl-PL" dirty="0">
                <a:cs typeface="Arial" panose="020B0604020202020204" pitchFamily="34" charset="0"/>
              </a:rPr>
              <a:t>językowo-kulturowo-pedagogiczne i BHP oraz pierwszej </a:t>
            </a:r>
            <a:r>
              <a:rPr lang="pl-PL" altLang="pl-PL" dirty="0" smtClean="0">
                <a:cs typeface="Arial" panose="020B0604020202020204" pitchFamily="34" charset="0"/>
              </a:rPr>
              <a:t>pomocy. </a:t>
            </a:r>
            <a:r>
              <a:rPr lang="pl-PL" altLang="pl-PL" dirty="0" smtClean="0">
                <a:cs typeface="Arial" panose="020B0604020202020204" pitchFamily="34" charset="0"/>
              </a:rPr>
              <a:t/>
            </a:r>
            <a:br>
              <a:rPr lang="pl-PL" altLang="pl-PL" dirty="0" smtClean="0">
                <a:cs typeface="Arial" panose="020B0604020202020204" pitchFamily="34" charset="0"/>
              </a:rPr>
            </a:br>
            <a:r>
              <a:rPr lang="pl-PL" altLang="pl-PL" dirty="0" smtClean="0">
                <a:cs typeface="Arial" panose="020B0604020202020204" pitchFamily="34" charset="0"/>
              </a:rPr>
              <a:t>Miało </a:t>
            </a:r>
            <a:r>
              <a:rPr lang="pl-PL" altLang="pl-PL" dirty="0">
                <a:cs typeface="Arial" panose="020B0604020202020204" pitchFamily="34" charset="0"/>
              </a:rPr>
              <a:t>to na celu przygotowanie nas do wyjazdu na staż do </a:t>
            </a:r>
            <a:r>
              <a:rPr lang="pl-PL" altLang="pl-PL" dirty="0" smtClean="0">
                <a:cs typeface="Arial" panose="020B0604020202020204" pitchFamily="34" charset="0"/>
              </a:rPr>
              <a:t>Rimini </a:t>
            </a:r>
            <a:r>
              <a:rPr lang="pl-PL" altLang="pl-PL" dirty="0" smtClean="0">
                <a:cs typeface="Arial" panose="020B0604020202020204" pitchFamily="34" charset="0"/>
              </a:rPr>
              <a:t/>
            </a:r>
            <a:br>
              <a:rPr lang="pl-PL" altLang="pl-PL" dirty="0" smtClean="0">
                <a:cs typeface="Arial" panose="020B0604020202020204" pitchFamily="34" charset="0"/>
              </a:rPr>
            </a:br>
            <a:r>
              <a:rPr lang="pl-PL" altLang="pl-PL" dirty="0" smtClean="0">
                <a:cs typeface="Arial" panose="020B0604020202020204" pitchFamily="34" charset="0"/>
              </a:rPr>
              <a:t>we </a:t>
            </a:r>
            <a:r>
              <a:rPr lang="pl-PL" altLang="pl-PL" dirty="0">
                <a:cs typeface="Arial" panose="020B0604020202020204" pitchFamily="34" charset="0"/>
              </a:rPr>
              <a:t>Włoszech.</a:t>
            </a:r>
          </a:p>
          <a:p>
            <a:pPr marL="0" indent="0">
              <a:buNone/>
            </a:pPr>
            <a:r>
              <a:rPr lang="pl-PL" dirty="0" smtClean="0"/>
              <a:t>Mieliśmy zajęcia z języka włoskiego, który miał nas nauczyć porozumiewania się z mieszkańcami jak i pracownikami i przełożonymi w firmie, gdzie odbywały się praktyki.</a:t>
            </a:r>
          </a:p>
          <a:p>
            <a:pPr marL="0" indent="0">
              <a:buNone/>
            </a:pPr>
            <a:r>
              <a:rPr lang="pl-PL" altLang="pl-PL" dirty="0">
                <a:cs typeface="Arial" panose="020B0604020202020204" pitchFamily="34" charset="0"/>
              </a:rPr>
              <a:t>Zajęcia z BHP i pierwszej pomocy polegały na przypomnieniu zasad udzielana pierwszej pomocy oraz z podstawowymi zasadami BHP miejsca pracy</a:t>
            </a:r>
            <a:r>
              <a:rPr lang="pl-PL" altLang="pl-PL" dirty="0" smtClean="0">
                <a:cs typeface="Arial" panose="020B0604020202020204" pitchFamily="34" charset="0"/>
              </a:rPr>
              <a:t>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6641"/>
            <a:ext cx="1859797" cy="69135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841" y="6107884"/>
            <a:ext cx="1591156" cy="75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7" y="365125"/>
            <a:ext cx="10744203" cy="1325563"/>
          </a:xfrm>
        </p:spPr>
        <p:txBody>
          <a:bodyPr>
            <a:normAutofit/>
          </a:bodyPr>
          <a:lstStyle/>
          <a:p>
            <a:r>
              <a:rPr lang="pl-PL" sz="60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Wyjazd…</a:t>
            </a:r>
            <a:endParaRPr lang="pl-PL" sz="60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7" y="150082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 smtClean="0"/>
              <a:t>27.04.2019 r.  </a:t>
            </a:r>
            <a:r>
              <a:rPr lang="pl-PL" sz="3200" dirty="0" smtClean="0"/>
              <a:t>całą grupą, która liczyła 16 osób wraz z dwójką nauczycieli, wyruszyliśmy autokarem w drogę, mającą </a:t>
            </a:r>
            <a:r>
              <a:rPr lang="pl-PL" sz="3200" dirty="0" smtClean="0"/>
              <a:t>około </a:t>
            </a:r>
            <a:r>
              <a:rPr lang="pl-PL" sz="3200" dirty="0" smtClean="0"/>
              <a:t>1500 km do Włoch. Po długiej jeździe dotarliśmy na miejsce, gdzie przywitała nas Giada Mauriello, która pomogła nam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w </a:t>
            </a:r>
            <a:r>
              <a:rPr lang="pl-PL" sz="3200" dirty="0" smtClean="0"/>
              <a:t>sprawach organizacyjnych związanych z hotelem. 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0879"/>
            <a:ext cx="1875295" cy="6971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331" y="6144414"/>
            <a:ext cx="1513665" cy="71358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t="994" r="-989" b="15429"/>
          <a:stretch/>
        </p:blipFill>
        <p:spPr>
          <a:xfrm>
            <a:off x="4574207" y="4001294"/>
            <a:ext cx="3043586" cy="260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9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Gdzie mieszkaliśmy?</a:t>
            </a:r>
            <a:endParaRPr lang="pl-PL" sz="6000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 smtClean="0"/>
              <a:t>Przez trzy tygodnie pobytu w Rimini mieszkaliśmy w hotelu  </a:t>
            </a:r>
            <a:r>
              <a:rPr lang="pl-PL" sz="3200" b="1" dirty="0" smtClean="0"/>
              <a:t>„La Perla”</a:t>
            </a:r>
            <a:r>
              <a:rPr lang="pl-PL" sz="3200" dirty="0" smtClean="0"/>
              <a:t>,</a:t>
            </a:r>
            <a:r>
              <a:rPr lang="pl-PL" sz="3200" b="1" dirty="0" smtClean="0"/>
              <a:t> </a:t>
            </a:r>
            <a:r>
              <a:rPr lang="pl-PL" sz="3200" dirty="0" smtClean="0"/>
              <a:t>który jest położony w drugiej linii brzegowej. Nie powodowało to, że mieliśmy problem z dotarciem do morza. Wręcz przeciwnie, do morza mieliśmy kilka kroków, dzięki czemu </a:t>
            </a:r>
            <a:r>
              <a:rPr lang="pl-PL" sz="3200" smtClean="0"/>
              <a:t>często mogliśmy przechadzać się </a:t>
            </a:r>
            <a:r>
              <a:rPr lang="pl-PL" sz="3200" dirty="0" smtClean="0"/>
              <a:t>po plaży.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9357"/>
            <a:ext cx="1906292" cy="70864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339" y="6115190"/>
            <a:ext cx="1575658" cy="7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2" y="365125"/>
            <a:ext cx="4059264" cy="58829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5" y="1434508"/>
            <a:ext cx="5838825" cy="4381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823" y="6180946"/>
            <a:ext cx="1436173" cy="67705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260202"/>
            <a:ext cx="1608111" cy="5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Pierwszy dzień…</a:t>
            </a:r>
            <a:endParaRPr lang="pl-PL" sz="6000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96220"/>
            <a:ext cx="10692539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3000" dirty="0" smtClean="0"/>
              <a:t>Rankiem, pierwszego dnia </a:t>
            </a:r>
            <a:r>
              <a:rPr lang="pl-PL" sz="3000" dirty="0" smtClean="0"/>
              <a:t>spotkaliśmy się z</a:t>
            </a:r>
            <a:r>
              <a:rPr lang="pl-PL" sz="3000" dirty="0" smtClean="0"/>
              <a:t> </a:t>
            </a:r>
            <a:r>
              <a:rPr lang="pl-PL" sz="3000" dirty="0" err="1" smtClean="0"/>
              <a:t>Giada</a:t>
            </a:r>
            <a:r>
              <a:rPr lang="pl-PL" sz="3000" dirty="0" smtClean="0"/>
              <a:t> </a:t>
            </a:r>
            <a:r>
              <a:rPr lang="pl-PL" sz="3000" dirty="0" err="1" smtClean="0"/>
              <a:t>Mauriello</a:t>
            </a:r>
            <a:r>
              <a:rPr lang="pl-PL" sz="3000" dirty="0" smtClean="0"/>
              <a:t>. </a:t>
            </a:r>
            <a:r>
              <a:rPr lang="pl-PL" sz="3000" dirty="0" smtClean="0"/>
              <a:t>O</a:t>
            </a:r>
            <a:r>
              <a:rPr lang="pl-PL" sz="3000" dirty="0" smtClean="0"/>
              <a:t>prowadziła nas </a:t>
            </a:r>
            <a:r>
              <a:rPr lang="pl-PL" sz="3000" dirty="0" smtClean="0"/>
              <a:t>po mieście Rimini, w którym mieliśmy spędzić </a:t>
            </a:r>
            <a:r>
              <a:rPr lang="pl-PL" sz="3000" dirty="0" smtClean="0"/>
              <a:t>najbliższe </a:t>
            </a:r>
            <a:r>
              <a:rPr lang="pl-PL" sz="3000" dirty="0" smtClean="0"/>
              <a:t>trzy tygodnie. Gdy dotarliśmy na rynek, Giada pokazała nam XIII-wieczny kościół Malatestiano Temple, plac główny, Łuk Augusta, most Augusta oraz zaprowadziła nas na pierwsze spotkanie w firmie Sistema Turismo, która była naszą Organizacją Przyjmującą.</a:t>
            </a:r>
          </a:p>
          <a:p>
            <a:pPr marL="0" indent="0" algn="just">
              <a:buNone/>
            </a:pPr>
            <a:r>
              <a:rPr lang="pl-PL" sz="3000" dirty="0" smtClean="0"/>
              <a:t>Podczas pierwszego spotkania zapoznali nas z zasadami panującymi w hotelu oraz w firmie. Giada wytłumaczyła nam również jak działają autobusy w mieście i rozdała każdemu rozkłady jazdy komunikacji miejskiej.    </a:t>
            </a:r>
            <a:endParaRPr lang="pl-PL" sz="3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25" y="6173640"/>
            <a:ext cx="1451672" cy="68435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214112"/>
            <a:ext cx="1732097" cy="64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3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24" y="181614"/>
            <a:ext cx="4276241" cy="307888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614"/>
            <a:ext cx="4621786" cy="651174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23" y="3325822"/>
            <a:ext cx="4276241" cy="336753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254441"/>
            <a:ext cx="1623609" cy="60355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863" y="6172480"/>
            <a:ext cx="1454133" cy="68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21151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 smtClean="0"/>
              <a:t>Po powrocie ze spotkania, udaliśmy się na </a:t>
            </a:r>
            <a:r>
              <a:rPr lang="pl-PL" sz="3200" dirty="0" smtClean="0"/>
              <a:t>kolację </a:t>
            </a:r>
            <a:r>
              <a:rPr lang="pl-PL" sz="3200" dirty="0" smtClean="0"/>
              <a:t>do restauracji, która współpracowała z hotelem „La Perla”.</a:t>
            </a:r>
          </a:p>
          <a:p>
            <a:pPr marL="0" indent="0">
              <a:buNone/>
            </a:pPr>
            <a:r>
              <a:rPr lang="pl-PL" sz="3200" dirty="0" smtClean="0"/>
              <a:t>Pierwszego dnia wyszliśmy również nad morze, aby podziwiać piękne widoki przy zachodzie słońca.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22" y="2540794"/>
            <a:ext cx="2292458" cy="416810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501" y="2324856"/>
            <a:ext cx="3356997" cy="44759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421" y="2428079"/>
            <a:ext cx="2368901" cy="430709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" y="6308603"/>
            <a:ext cx="1477909" cy="54939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2" y="6275929"/>
            <a:ext cx="1234694" cy="5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4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606</Words>
  <Application>Microsoft Office PowerPoint</Application>
  <PresentationFormat>Niestandardowy</PresentationFormat>
  <Paragraphs>33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Włochy - „Europejskie Kwalifikacje dla Uczniów Sandomierskiego Ekonomika”</vt:lpstr>
      <vt:lpstr>Prezentacja programu PowerPoint</vt:lpstr>
      <vt:lpstr>Przed wyjazdem…</vt:lpstr>
      <vt:lpstr>Wyjazd…</vt:lpstr>
      <vt:lpstr>Gdzie mieszkaliśmy?</vt:lpstr>
      <vt:lpstr>Prezentacja programu PowerPoint</vt:lpstr>
      <vt:lpstr>Pierwszy dzień…</vt:lpstr>
      <vt:lpstr>Prezentacja programu PowerPoint</vt:lpstr>
      <vt:lpstr>Prezentacja programu PowerPoint</vt:lpstr>
      <vt:lpstr>Moje praktyki w…. SISTEMA TURISMO</vt:lpstr>
      <vt:lpstr>Prezentacja programu PowerPoint</vt:lpstr>
      <vt:lpstr>Prezentacja programu PowerPoint</vt:lpstr>
      <vt:lpstr>Wycieczki – San Marino</vt:lpstr>
      <vt:lpstr>Prezentacja programu PowerPoint</vt:lpstr>
      <vt:lpstr>Prezentacja programu PowerPoint</vt:lpstr>
      <vt:lpstr>Wenecja – miasto na wodzie</vt:lpstr>
      <vt:lpstr>Prezentacja programu PowerPoint</vt:lpstr>
      <vt:lpstr>Czas wolny…</vt:lpstr>
      <vt:lpstr>Prezentacja programu PowerPoint</vt:lpstr>
      <vt:lpstr>Ostatni dzień …</vt:lpstr>
      <vt:lpstr>Prezentacja programu PowerPoint</vt:lpstr>
      <vt:lpstr>Dzień wyjazdu</vt:lpstr>
      <vt:lpstr>Dlaczego warto uczestniczyć w praktykach?</vt:lpstr>
      <vt:lpstr>Koniec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systemu Windows</dc:creator>
  <cp:lastModifiedBy>TERESA</cp:lastModifiedBy>
  <cp:revision>27</cp:revision>
  <dcterms:created xsi:type="dcterms:W3CDTF">2019-05-27T15:49:23Z</dcterms:created>
  <dcterms:modified xsi:type="dcterms:W3CDTF">2019-05-29T18:41:51Z</dcterms:modified>
</cp:coreProperties>
</file>