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0" r:id="rId4"/>
    <p:sldId id="261" r:id="rId5"/>
    <p:sldId id="262" r:id="rId6"/>
    <p:sldId id="256" r:id="rId7"/>
    <p:sldId id="269" r:id="rId8"/>
    <p:sldId id="266" r:id="rId9"/>
    <p:sldId id="267" r:id="rId10"/>
    <p:sldId id="281" r:id="rId11"/>
    <p:sldId id="268" r:id="rId12"/>
    <p:sldId id="270" r:id="rId13"/>
    <p:sldId id="271" r:id="rId14"/>
    <p:sldId id="272" r:id="rId15"/>
    <p:sldId id="282" r:id="rId16"/>
    <p:sldId id="264" r:id="rId17"/>
    <p:sldId id="265" r:id="rId18"/>
    <p:sldId id="263" r:id="rId19"/>
    <p:sldId id="273" r:id="rId20"/>
    <p:sldId id="274" r:id="rId21"/>
    <p:sldId id="280" r:id="rId22"/>
    <p:sldId id="278" r:id="rId23"/>
    <p:sldId id="277" r:id="rId24"/>
    <p:sldId id="279" r:id="rId25"/>
    <p:sldId id="283" r:id="rId26"/>
    <p:sldId id="276" r:id="rId27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9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2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2"/>
            <a:ext cx="9440035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5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3B1A7-FA60-4E4D-A74B-528DCB4009F2}" type="datetimeFigureOut">
              <a:rPr lang="sk-SK" smtClean="0"/>
              <a:t>8.11.2019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A910-356F-4EA8-A440-B118D6D8AE8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60208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5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7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11"/>
            <a:ext cx="9845347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189" indent="0">
              <a:buNone/>
              <a:defRPr sz="2000"/>
            </a:lvl2pPr>
            <a:lvl3pPr marL="914377" indent="0">
              <a:buNone/>
              <a:defRPr sz="20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3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3B1A7-FA60-4E4D-A74B-528DCB4009F2}" type="datetimeFigureOut">
              <a:rPr lang="sk-SK" smtClean="0"/>
              <a:t>8.11.2019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A910-356F-4EA8-A440-B118D6D8AE8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22544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3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3B1A7-FA60-4E4D-A74B-528DCB4009F2}" type="datetimeFigureOut">
              <a:rPr lang="sk-SK" smtClean="0"/>
              <a:t>8.11.2019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A910-356F-4EA8-A440-B118D6D8AE8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04193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4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3B1A7-FA60-4E4D-A74B-528DCB4009F2}" type="datetimeFigureOut">
              <a:rPr lang="sk-SK" smtClean="0"/>
              <a:t>8.11.2019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A910-356F-4EA8-A440-B118D6D8AE84}" type="slidenum">
              <a:rPr lang="sk-SK" smtClean="0"/>
              <a:t>‹#›</a:t>
            </a:fld>
            <a:endParaRPr lang="sk-SK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2504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2126944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6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3B1A7-FA60-4E4D-A74B-528DCB4009F2}" type="datetimeFigureOut">
              <a:rPr lang="sk-SK" smtClean="0"/>
              <a:t>8.11.2019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A910-356F-4EA8-A440-B118D6D8AE8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44631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3B1A7-FA60-4E4D-A74B-528DCB4009F2}" type="datetimeFigureOut">
              <a:rPr lang="sk-SK" smtClean="0"/>
              <a:t>8.11.2019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A910-356F-4EA8-A440-B118D6D8AE8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74310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3" y="1818216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1" y="1818216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6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3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70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9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9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7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3B1A7-FA60-4E4D-A74B-528DCB4009F2}" type="datetimeFigureOut">
              <a:rPr lang="sk-SK" smtClean="0"/>
              <a:t>8.11.2019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A910-356F-4EA8-A440-B118D6D8AE8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48195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3B1A7-FA60-4E4D-A74B-528DCB4009F2}" type="datetimeFigureOut">
              <a:rPr lang="sk-SK" smtClean="0"/>
              <a:t>8.11.2019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A910-356F-4EA8-A440-B118D6D8AE8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71752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70" y="609601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601"/>
            <a:ext cx="7916872" cy="5181601"/>
          </a:xfrm>
        </p:spPr>
        <p:txBody>
          <a:bodyPr vert="eaVert" anchor="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3B1A7-FA60-4E4D-A74B-528DCB4009F2}" type="datetimeFigureOut">
              <a:rPr lang="sk-SK" smtClean="0"/>
              <a:t>8.11.2019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A910-356F-4EA8-A440-B118D6D8AE8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05167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3B1A7-FA60-4E4D-A74B-528DCB4009F2}" type="datetimeFigureOut">
              <a:rPr lang="sk-SK" smtClean="0"/>
              <a:t>8.11.2019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A910-356F-4EA8-A440-B118D6D8AE8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04916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1761069"/>
            <a:ext cx="9590551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3589879"/>
            <a:ext cx="9590551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3B1A7-FA60-4E4D-A74B-528DCB4009F2}" type="datetimeFigureOut">
              <a:rPr lang="sk-SK" smtClean="0"/>
              <a:t>8.11.2019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A910-356F-4EA8-A440-B118D6D8AE8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03585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7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3" y="1732451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3B1A7-FA60-4E4D-A74B-528DCB4009F2}" type="datetimeFigureOut">
              <a:rPr lang="sk-SK" smtClean="0"/>
              <a:t>8.11.2019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A910-356F-4EA8-A440-B118D6D8AE8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01440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8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8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9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6"/>
            <a:ext cx="4895331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9"/>
            <a:ext cx="4895331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3B1A7-FA60-4E4D-A74B-528DCB4009F2}" type="datetimeFigureOut">
              <a:rPr lang="sk-SK" smtClean="0"/>
              <a:t>8.11.2019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A910-356F-4EA8-A440-B118D6D8AE8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95828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3B1A7-FA60-4E4D-A74B-528DCB4009F2}" type="datetimeFigureOut">
              <a:rPr lang="sk-SK" smtClean="0"/>
              <a:t>8.11.2019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A910-356F-4EA8-A440-B118D6D8AE8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01301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3B1A7-FA60-4E4D-A74B-528DCB4009F2}" type="datetimeFigureOut">
              <a:rPr lang="sk-SK" smtClean="0"/>
              <a:t>8.11.2019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A910-356F-4EA8-A440-B118D6D8AE8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71409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7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4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7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3B1A7-FA60-4E4D-A74B-528DCB4009F2}" type="datetimeFigureOut">
              <a:rPr lang="sk-SK" smtClean="0"/>
              <a:t>8.11.2019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A910-356F-4EA8-A440-B118D6D8AE8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59014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6" y="609600"/>
            <a:ext cx="3584167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3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6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3B1A7-FA60-4E4D-A74B-528DCB4009F2}" type="datetimeFigureOut">
              <a:rPr lang="sk-SK" smtClean="0"/>
              <a:t>8.11.2019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A910-356F-4EA8-A440-B118D6D8AE8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84131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51"/>
            <a:ext cx="10353763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003B1A7-FA60-4E4D-A74B-528DCB4009F2}" type="datetimeFigureOut">
              <a:rPr lang="sk-SK" smtClean="0"/>
              <a:t>8.11.2019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7" y="5883277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7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AEB9A910-356F-4EA8-A440-B118D6D8AE8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844472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189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1" indent="-305992" algn="l" defTabSz="457189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19982" indent="-269993" algn="l" defTabSz="457189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5974" indent="-215995" algn="l" defTabSz="457189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5965" indent="-215995" algn="l" defTabSz="457189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3958" indent="-215995" algn="l" defTabSz="457189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55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74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893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122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8.emf"/><Relationship Id="rId4" Type="http://schemas.openxmlformats.org/officeDocument/2006/relationships/package" Target="../embeddings/Dokument_programu_Microsoft_Word1.docx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5" y="206062"/>
            <a:ext cx="12672812" cy="715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2240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980" y="414157"/>
            <a:ext cx="8886423" cy="61540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BlokTextu 2"/>
          <p:cNvSpPr txBox="1"/>
          <p:nvPr/>
        </p:nvSpPr>
        <p:spPr>
          <a:xfrm rot="160695">
            <a:off x="10639854" y="912894"/>
            <a:ext cx="15364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dirty="0" smtClean="0"/>
              <a:t>LOTS</a:t>
            </a:r>
            <a:endParaRPr lang="sk-SK" sz="4000" dirty="0"/>
          </a:p>
        </p:txBody>
      </p:sp>
      <p:sp>
        <p:nvSpPr>
          <p:cNvPr id="4" name="BlokTextu 3"/>
          <p:cNvSpPr txBox="1"/>
          <p:nvPr/>
        </p:nvSpPr>
        <p:spPr>
          <a:xfrm>
            <a:off x="78190" y="5138671"/>
            <a:ext cx="16225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dirty="0" smtClean="0"/>
              <a:t>HOTS</a:t>
            </a:r>
            <a:endParaRPr lang="sk-SK" sz="4000" dirty="0"/>
          </a:p>
        </p:txBody>
      </p:sp>
    </p:spTree>
    <p:extLst>
      <p:ext uri="{BB962C8B-B14F-4D97-AF65-F5344CB8AC3E}">
        <p14:creationId xmlns:p14="http://schemas.microsoft.com/office/powerpoint/2010/main" val="40348955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7720" y="1011409"/>
            <a:ext cx="5968841" cy="514350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4393" y="961306"/>
            <a:ext cx="6069048" cy="5143500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 rot="17275916">
            <a:off x="-443205" y="2780779"/>
            <a:ext cx="2408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dirty="0" smtClean="0"/>
              <a:t>A GLYPH </a:t>
            </a:r>
            <a:endParaRPr lang="sk-SK" sz="3600" dirty="0"/>
          </a:p>
        </p:txBody>
      </p:sp>
    </p:spTree>
    <p:extLst>
      <p:ext uri="{BB962C8B-B14F-4D97-AF65-F5344CB8AC3E}">
        <p14:creationId xmlns:p14="http://schemas.microsoft.com/office/powerpoint/2010/main" val="36400796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32" y="1052248"/>
            <a:ext cx="8238708" cy="497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342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313" y="315938"/>
            <a:ext cx="4847829" cy="6349285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000" y="315938"/>
            <a:ext cx="4554886" cy="6349285"/>
          </a:xfrm>
          <a:prstGeom prst="rect">
            <a:avLst/>
          </a:prstGeom>
        </p:spPr>
      </p:pic>
      <p:sp>
        <p:nvSpPr>
          <p:cNvPr id="2" name="BlokTextu 1"/>
          <p:cNvSpPr txBox="1"/>
          <p:nvPr/>
        </p:nvSpPr>
        <p:spPr>
          <a:xfrm rot="16200000">
            <a:off x="-1705326" y="2364824"/>
            <a:ext cx="5193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 smtClean="0"/>
              <a:t>ABC</a:t>
            </a:r>
          </a:p>
          <a:p>
            <a:r>
              <a:rPr lang="sk-SK" sz="3600" dirty="0" smtClean="0"/>
              <a:t>DICTATION</a:t>
            </a:r>
            <a:endParaRPr lang="sk-SK" sz="3600" dirty="0"/>
          </a:p>
        </p:txBody>
      </p:sp>
    </p:spTree>
    <p:extLst>
      <p:ext uri="{BB962C8B-B14F-4D97-AF65-F5344CB8AC3E}">
        <p14:creationId xmlns:p14="http://schemas.microsoft.com/office/powerpoint/2010/main" val="1796138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" t="-17134" r="-46615" b="-17798"/>
          <a:stretch/>
        </p:blipFill>
        <p:spPr>
          <a:xfrm>
            <a:off x="3273754" y="-1140253"/>
            <a:ext cx="8484657" cy="922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359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ature Is Speaking Lupita Nyong'o is Flower Conservation International (CI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87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6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29391" y="1296029"/>
            <a:ext cx="6581102" cy="434966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2277" y="1272894"/>
            <a:ext cx="6581102" cy="4395930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 rot="16200000">
            <a:off x="3930090" y="2973682"/>
            <a:ext cx="45111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dirty="0" smtClean="0"/>
              <a:t>TRIANGLE    PUZZLE</a:t>
            </a:r>
            <a:endParaRPr lang="sk-SK" sz="3200" dirty="0"/>
          </a:p>
        </p:txBody>
      </p:sp>
    </p:spTree>
    <p:extLst>
      <p:ext uri="{BB962C8B-B14F-4D97-AF65-F5344CB8AC3E}">
        <p14:creationId xmlns:p14="http://schemas.microsoft.com/office/powerpoint/2010/main" val="32803760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" t="188" r="10788" b="36526"/>
          <a:stretch/>
        </p:blipFill>
        <p:spPr>
          <a:xfrm>
            <a:off x="7726363" y="171535"/>
            <a:ext cx="3876541" cy="4340181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7" t="30422" r="-1235" b="30517"/>
          <a:stretch/>
        </p:blipFill>
        <p:spPr>
          <a:xfrm>
            <a:off x="1239525" y="2061715"/>
            <a:ext cx="3528811" cy="267880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" t="374" r="29949" b="36902"/>
          <a:stretch/>
        </p:blipFill>
        <p:spPr>
          <a:xfrm>
            <a:off x="4946583" y="334713"/>
            <a:ext cx="2601533" cy="4301543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 rot="873036">
            <a:off x="1282785" y="5423903"/>
            <a:ext cx="4964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dirty="0" smtClean="0"/>
              <a:t>SKELETON  STORIES</a:t>
            </a:r>
            <a:endParaRPr lang="sk-SK" sz="3600" dirty="0"/>
          </a:p>
        </p:txBody>
      </p:sp>
    </p:spTree>
    <p:extLst>
      <p:ext uri="{BB962C8B-B14F-4D97-AF65-F5344CB8AC3E}">
        <p14:creationId xmlns:p14="http://schemas.microsoft.com/office/powerpoint/2010/main" val="25525817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"/>
          <a:stretch/>
        </p:blipFill>
        <p:spPr>
          <a:xfrm rot="16200000">
            <a:off x="3150678" y="-391014"/>
            <a:ext cx="5598726" cy="783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986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9078" r="19338"/>
          <a:stretch/>
        </p:blipFill>
        <p:spPr>
          <a:xfrm>
            <a:off x="6892775" y="241038"/>
            <a:ext cx="4505027" cy="6235429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8227" r="14570"/>
          <a:stretch/>
        </p:blipFill>
        <p:spPr>
          <a:xfrm>
            <a:off x="450937" y="375782"/>
            <a:ext cx="4646358" cy="6100686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 rot="16503085">
            <a:off x="4565828" y="2644610"/>
            <a:ext cx="28584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dirty="0" smtClean="0"/>
              <a:t>LOOP</a:t>
            </a:r>
          </a:p>
          <a:p>
            <a:r>
              <a:rPr lang="sk-SK" sz="3600" dirty="0" smtClean="0"/>
              <a:t>ACTIVITIES</a:t>
            </a:r>
            <a:endParaRPr lang="sk-SK" sz="3600" dirty="0"/>
          </a:p>
        </p:txBody>
      </p:sp>
    </p:spTree>
    <p:extLst>
      <p:ext uri="{BB962C8B-B14F-4D97-AF65-F5344CB8AC3E}">
        <p14:creationId xmlns:p14="http://schemas.microsoft.com/office/powerpoint/2010/main" val="33060293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0" y="0"/>
            <a:ext cx="121919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2800" b="1" dirty="0" err="1"/>
              <a:t>Štrukturovaný</a:t>
            </a:r>
            <a:r>
              <a:rPr lang="sk-SK" sz="2800" b="1" dirty="0"/>
              <a:t> kurz CLIL </a:t>
            </a:r>
            <a:r>
              <a:rPr lang="sk-SK" sz="2800" b="1" dirty="0" err="1"/>
              <a:t>Primary</a:t>
            </a:r>
            <a:r>
              <a:rPr lang="sk-SK" sz="2800" b="1" dirty="0"/>
              <a:t> (</a:t>
            </a:r>
            <a:r>
              <a:rPr lang="sk-SK" sz="2800" b="1" dirty="0" err="1"/>
              <a:t>Content</a:t>
            </a:r>
            <a:r>
              <a:rPr lang="sk-SK" sz="2800" b="1" dirty="0"/>
              <a:t> and </a:t>
            </a:r>
            <a:r>
              <a:rPr lang="sk-SK" sz="2800" b="1" dirty="0" err="1"/>
              <a:t>L</a:t>
            </a:r>
            <a:r>
              <a:rPr lang="sk-SK" sz="2800" b="1" dirty="0" err="1" smtClean="0"/>
              <a:t>anguage</a:t>
            </a:r>
            <a:r>
              <a:rPr lang="sk-SK" sz="2800" b="1" dirty="0" smtClean="0"/>
              <a:t> </a:t>
            </a:r>
            <a:r>
              <a:rPr lang="sk-SK" sz="2800" b="1" dirty="0" err="1"/>
              <a:t>I</a:t>
            </a:r>
            <a:r>
              <a:rPr lang="sk-SK" sz="2800" b="1" dirty="0" err="1" smtClean="0"/>
              <a:t>ntegrated</a:t>
            </a:r>
            <a:r>
              <a:rPr lang="sk-SK" sz="2800" b="1" dirty="0" smtClean="0"/>
              <a:t> </a:t>
            </a:r>
            <a:r>
              <a:rPr lang="sk-SK" sz="2800" b="1" dirty="0" err="1"/>
              <a:t>L</a:t>
            </a:r>
            <a:r>
              <a:rPr lang="sk-SK" sz="2800" b="1" dirty="0" err="1" smtClean="0"/>
              <a:t>earning</a:t>
            </a:r>
            <a:r>
              <a:rPr lang="sk-SK" sz="2800" b="1" dirty="0"/>
              <a:t>)</a:t>
            </a:r>
          </a:p>
          <a:p>
            <a:pPr algn="just"/>
            <a:r>
              <a:rPr lang="sk-SK" sz="2800" b="1" dirty="0"/>
              <a:t>Cieľ: </a:t>
            </a:r>
            <a:r>
              <a:rPr lang="sk-SK" sz="2800" dirty="0"/>
              <a:t> oboznámiť sa s pojmami, formami práce a praktickými ukážkami práce  CLIL vo vyučovacom procese.</a:t>
            </a:r>
          </a:p>
          <a:p>
            <a:pPr algn="just"/>
            <a:r>
              <a:rPr lang="sk-SK" sz="2800" dirty="0"/>
              <a:t>Porozumieť jadru vlastností CLIL prístupu k vyučovaniu angličtiny.   Plánovať, učiť a sprístupniť učenie na CLIL hodinách.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27" y="2984681"/>
            <a:ext cx="4863923" cy="36479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6"/>
          <a:stretch/>
        </p:blipFill>
        <p:spPr>
          <a:xfrm>
            <a:off x="6233374" y="2958328"/>
            <a:ext cx="4662153" cy="36742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20313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"/>
          <a:stretch/>
        </p:blipFill>
        <p:spPr>
          <a:xfrm>
            <a:off x="669701" y="270456"/>
            <a:ext cx="4845206" cy="6349285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"/>
          <a:stretch/>
        </p:blipFill>
        <p:spPr>
          <a:xfrm>
            <a:off x="6503831" y="270456"/>
            <a:ext cx="4886377" cy="634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56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"/>
          <a:stretch/>
        </p:blipFill>
        <p:spPr>
          <a:xfrm rot="16200000">
            <a:off x="2785749" y="-1214527"/>
            <a:ext cx="6568219" cy="928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2478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60543" y="-1199169"/>
            <a:ext cx="6552486" cy="931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00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1855654"/>
              </p:ext>
            </p:extLst>
          </p:nvPr>
        </p:nvGraphicFramePr>
        <p:xfrm>
          <a:off x="2382592" y="25303"/>
          <a:ext cx="7886480" cy="6832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Dokument" r:id="rId4" imgW="5926402" imgH="8459944" progId="Word.Document.12">
                  <p:embed/>
                </p:oleObj>
              </mc:Choice>
              <mc:Fallback>
                <p:oleObj name="Dokument" r:id="rId4" imgW="5926402" imgH="845994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82592" y="25303"/>
                        <a:ext cx="7886480" cy="68326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7124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3" t="17841" r="24753" b="16057"/>
          <a:stretch/>
        </p:blipFill>
        <p:spPr>
          <a:xfrm>
            <a:off x="6261736" y="325462"/>
            <a:ext cx="1931831" cy="28354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BlokTextu 2"/>
          <p:cNvSpPr txBox="1"/>
          <p:nvPr/>
        </p:nvSpPr>
        <p:spPr>
          <a:xfrm rot="20097858">
            <a:off x="64446" y="-227761"/>
            <a:ext cx="60916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dirty="0" smtClean="0"/>
              <a:t>I  LOVE  CAMBRIDGE</a:t>
            </a:r>
            <a:endParaRPr lang="sk-SK" sz="44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" t="7887" r="7089" b="11174"/>
          <a:stretch/>
        </p:blipFill>
        <p:spPr>
          <a:xfrm>
            <a:off x="377204" y="2938277"/>
            <a:ext cx="5293218" cy="36212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1" t="-1878" r="501" b="1878"/>
          <a:stretch/>
        </p:blipFill>
        <p:spPr>
          <a:xfrm>
            <a:off x="9024221" y="2938277"/>
            <a:ext cx="2781212" cy="36212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512" y="312569"/>
            <a:ext cx="3252104" cy="24390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664" y="1124704"/>
            <a:ext cx="2418097" cy="18135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355" y="3570101"/>
            <a:ext cx="3649015" cy="27367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50494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93182" y="115909"/>
            <a:ext cx="385078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...</a:t>
            </a:r>
            <a:r>
              <a:rPr lang="sk-SK" dirty="0" smtClean="0">
                <a:latin typeface="Arial Black" panose="020B0A04020102020204" pitchFamily="34" charset="0"/>
              </a:rPr>
              <a:t>TO BE A TEACHER WHO CAN HELP LEARNERS BE MORE </a:t>
            </a:r>
          </a:p>
          <a:p>
            <a:r>
              <a:rPr lang="sk-SK" dirty="0" smtClean="0">
                <a:latin typeface="Arial Black" panose="020B0A04020102020204" pitchFamily="34" charset="0"/>
              </a:rPr>
              <a:t>ACTIVE AND BE ABLE TO DO  THINGS ON HIS OR HER OWN...</a:t>
            </a:r>
          </a:p>
          <a:p>
            <a:endParaRPr lang="sk-SK" dirty="0">
              <a:latin typeface="Arial Black" panose="020B0A04020102020204" pitchFamily="34" charset="0"/>
            </a:endParaRPr>
          </a:p>
          <a:p>
            <a:endParaRPr lang="sk-SK" dirty="0" smtClean="0">
              <a:latin typeface="Arial Black" panose="020B0A04020102020204" pitchFamily="34" charset="0"/>
            </a:endParaRPr>
          </a:p>
          <a:p>
            <a:endParaRPr lang="sk-SK" dirty="0">
              <a:latin typeface="Arial Black" panose="020B0A04020102020204" pitchFamily="34" charset="0"/>
            </a:endParaRPr>
          </a:p>
          <a:p>
            <a:endParaRPr lang="sk-SK" dirty="0" smtClean="0">
              <a:latin typeface="Arial Black" panose="020B0A04020102020204" pitchFamily="34" charset="0"/>
            </a:endParaRPr>
          </a:p>
          <a:p>
            <a:endParaRPr lang="sk-SK" dirty="0">
              <a:latin typeface="Arial Black" panose="020B0A04020102020204" pitchFamily="34" charset="0"/>
            </a:endParaRPr>
          </a:p>
          <a:p>
            <a:endParaRPr lang="sk-SK" dirty="0" smtClean="0">
              <a:latin typeface="Arial Black" panose="020B0A04020102020204" pitchFamily="34" charset="0"/>
            </a:endParaRPr>
          </a:p>
          <a:p>
            <a:endParaRPr lang="sk-SK" dirty="0">
              <a:latin typeface="Arial Black" panose="020B0A04020102020204" pitchFamily="34" charset="0"/>
            </a:endParaRPr>
          </a:p>
          <a:p>
            <a:endParaRPr lang="sk-SK" dirty="0" smtClean="0">
              <a:latin typeface="Arial Black" panose="020B0A04020102020204" pitchFamily="34" charset="0"/>
            </a:endParaRPr>
          </a:p>
          <a:p>
            <a:endParaRPr lang="sk-SK" dirty="0">
              <a:latin typeface="Arial Black" panose="020B0A04020102020204" pitchFamily="34" charset="0"/>
            </a:endParaRPr>
          </a:p>
          <a:p>
            <a:endParaRPr lang="sk-SK" dirty="0" smtClean="0">
              <a:latin typeface="Arial Black" panose="020B0A04020102020204" pitchFamily="34" charset="0"/>
            </a:endParaRPr>
          </a:p>
          <a:p>
            <a:endParaRPr lang="sk-SK" dirty="0">
              <a:latin typeface="Arial Black" panose="020B0A04020102020204" pitchFamily="34" charset="0"/>
            </a:endParaRPr>
          </a:p>
          <a:p>
            <a:endParaRPr lang="sk-SK" dirty="0" smtClean="0">
              <a:latin typeface="Arial Black" panose="020B0A04020102020204" pitchFamily="34" charset="0"/>
            </a:endParaRPr>
          </a:p>
          <a:p>
            <a:endParaRPr lang="sk-SK" dirty="0">
              <a:latin typeface="Arial Black" panose="020B0A04020102020204" pitchFamily="34" charset="0"/>
            </a:endParaRPr>
          </a:p>
          <a:p>
            <a:endParaRPr lang="sk-SK" dirty="0" smtClean="0">
              <a:latin typeface="Arial Black" panose="020B0A04020102020204" pitchFamily="34" charset="0"/>
            </a:endParaRPr>
          </a:p>
          <a:p>
            <a:endParaRPr lang="sk-SK" dirty="0">
              <a:latin typeface="Arial Black" panose="020B0A04020102020204" pitchFamily="34" charset="0"/>
            </a:endParaRPr>
          </a:p>
          <a:p>
            <a:r>
              <a:rPr lang="sk-SK" dirty="0" err="1" smtClean="0"/>
              <a:t>This</a:t>
            </a:r>
            <a:r>
              <a:rPr lang="sk-SK" dirty="0" smtClean="0"/>
              <a:t> </a:t>
            </a:r>
            <a:r>
              <a:rPr lang="sk-SK" dirty="0" err="1" smtClean="0"/>
              <a:t>is</a:t>
            </a:r>
            <a:r>
              <a:rPr lang="sk-SK" dirty="0" smtClean="0"/>
              <a:t> a </a:t>
            </a:r>
            <a:r>
              <a:rPr lang="sk-SK" dirty="0" err="1" smtClean="0"/>
              <a:t>challenge</a:t>
            </a:r>
            <a:r>
              <a:rPr lang="sk-SK" dirty="0" smtClean="0"/>
              <a:t> </a:t>
            </a:r>
            <a:r>
              <a:rPr lang="sk-SK" dirty="0" err="1" smtClean="0"/>
              <a:t>for</a:t>
            </a:r>
            <a:r>
              <a:rPr lang="sk-SK" dirty="0" smtClean="0"/>
              <a:t> </a:t>
            </a:r>
            <a:r>
              <a:rPr lang="sk-SK" dirty="0" err="1" smtClean="0"/>
              <a:t>me</a:t>
            </a:r>
            <a:r>
              <a:rPr lang="sk-SK" dirty="0" smtClean="0"/>
              <a:t>     </a:t>
            </a:r>
          </a:p>
          <a:p>
            <a:r>
              <a:rPr lang="sk-SK" dirty="0" smtClean="0"/>
              <a:t>Alena </a:t>
            </a:r>
            <a:r>
              <a:rPr lang="sk-SK" dirty="0" err="1" smtClean="0"/>
              <a:t>Košutová</a:t>
            </a:r>
            <a:r>
              <a:rPr lang="sk-SK" dirty="0" smtClean="0"/>
              <a:t>, ZŠ s MŠ Krušetnica</a:t>
            </a:r>
            <a:endParaRPr lang="sk-SK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048" y="927279"/>
            <a:ext cx="7770253" cy="58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88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2" y="1819141"/>
            <a:ext cx="5842715" cy="43820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802">
            <a:off x="5909704" y="1176009"/>
            <a:ext cx="5926088" cy="513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88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824" y="2749434"/>
            <a:ext cx="5044227" cy="378317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7" y="3160957"/>
            <a:ext cx="4495530" cy="33716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BlokTextu 2"/>
          <p:cNvSpPr txBox="1"/>
          <p:nvPr/>
        </p:nvSpPr>
        <p:spPr>
          <a:xfrm>
            <a:off x="489397" y="0"/>
            <a:ext cx="847156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2800" b="1" dirty="0"/>
              <a:t>Lektor kurzu:</a:t>
            </a:r>
            <a:r>
              <a:rPr lang="sk-SK" sz="2800" dirty="0"/>
              <a:t> </a:t>
            </a:r>
            <a:r>
              <a:rPr lang="sk-SK" sz="2800" b="1" dirty="0" err="1"/>
              <a:t>Françoise</a:t>
            </a:r>
            <a:r>
              <a:rPr lang="sk-SK" sz="2800" b="1" dirty="0"/>
              <a:t> </a:t>
            </a:r>
            <a:r>
              <a:rPr lang="sk-SK" sz="2800" b="1" dirty="0" err="1"/>
              <a:t>Votocek</a:t>
            </a:r>
            <a:endParaRPr lang="sk-SK" sz="2800" dirty="0"/>
          </a:p>
          <a:p>
            <a:pPr algn="just"/>
            <a:r>
              <a:rPr lang="sk-SK" sz="2800" dirty="0" err="1"/>
              <a:t>Françoise</a:t>
            </a:r>
            <a:r>
              <a:rPr lang="sk-SK" sz="2800" dirty="0"/>
              <a:t> je trénerom kvalifikovaným pre Delta a </a:t>
            </a:r>
            <a:r>
              <a:rPr lang="sk-SK" sz="2800" dirty="0" smtClean="0"/>
              <a:t>je vysoko </a:t>
            </a:r>
            <a:r>
              <a:rPr lang="sk-SK" sz="2800" dirty="0"/>
              <a:t>rešpektovaným lektorom CELTA. </a:t>
            </a:r>
            <a:r>
              <a:rPr lang="sk-SK" sz="2800" dirty="0" err="1"/>
              <a:t>Françoise</a:t>
            </a:r>
            <a:r>
              <a:rPr lang="sk-SK" sz="2800" dirty="0"/>
              <a:t> tiež vyučuje v areáli učiteľov </a:t>
            </a:r>
            <a:r>
              <a:rPr lang="sk-SK" sz="2800" dirty="0" err="1"/>
              <a:t>Bell</a:t>
            </a:r>
            <a:r>
              <a:rPr lang="sk-SK" sz="2800" dirty="0"/>
              <a:t>, vrátane kurzov „CLIL pre základné a stredné školy“, „Kreativita v triede“ a „Jazyk a metodika“ pre učiteľov stredných škôl. </a:t>
            </a:r>
          </a:p>
          <a:p>
            <a:pPr algn="just"/>
            <a:r>
              <a:rPr lang="sk-SK" sz="2800" dirty="0"/>
              <a:t> 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039783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227340" y="211664"/>
            <a:ext cx="118530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/>
              <a:t>Hlavný prínos kurzu</a:t>
            </a:r>
            <a:r>
              <a:rPr lang="sk-SK" sz="2800" dirty="0"/>
              <a:t> : obohatenie vedomostí o inováciách v jazykovom vzdelávaní, obohatenie repertoáru zaužívaných didaktických postupov a metód, využitie cudzojazyčných zručností v tematickom  vyučovaní, rozvoj jazykových kompetencií.</a:t>
            </a:r>
          </a:p>
          <a:p>
            <a:endParaRPr lang="sk-SK" sz="28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r="8811"/>
          <a:stretch/>
        </p:blipFill>
        <p:spPr>
          <a:xfrm>
            <a:off x="515155" y="2286000"/>
            <a:ext cx="5048518" cy="42757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099" y="2653048"/>
            <a:ext cx="5211651" cy="39087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297313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" y="437882"/>
            <a:ext cx="12259574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2400" dirty="0" smtClean="0"/>
              <a:t>CLIL –</a:t>
            </a:r>
            <a:r>
              <a:rPr lang="sk-SK" sz="2400" dirty="0" err="1" smtClean="0"/>
              <a:t>Content</a:t>
            </a:r>
            <a:r>
              <a:rPr lang="sk-SK" sz="2400" dirty="0" smtClean="0"/>
              <a:t> and </a:t>
            </a:r>
            <a:r>
              <a:rPr lang="sk-SK" sz="2400" dirty="0" err="1" smtClean="0"/>
              <a:t>Language</a:t>
            </a:r>
            <a:r>
              <a:rPr lang="sk-SK" sz="2400" dirty="0" smtClean="0"/>
              <a:t> </a:t>
            </a:r>
            <a:r>
              <a:rPr lang="sk-SK" sz="2400" dirty="0" err="1" smtClean="0"/>
              <a:t>Integrated</a:t>
            </a:r>
            <a:r>
              <a:rPr lang="sk-SK" sz="2400" dirty="0" smtClean="0"/>
              <a:t> </a:t>
            </a:r>
            <a:r>
              <a:rPr lang="sk-SK" sz="2400" dirty="0" err="1" smtClean="0"/>
              <a:t>Learning</a:t>
            </a:r>
            <a:r>
              <a:rPr lang="sk-SK" sz="2400" dirty="0" smtClean="0"/>
              <a:t> </a:t>
            </a:r>
            <a:r>
              <a:rPr lang="sk-SK" sz="2400" dirty="0" err="1" smtClean="0"/>
              <a:t>is</a:t>
            </a:r>
            <a:r>
              <a:rPr lang="sk-SK" sz="2400" dirty="0" smtClean="0"/>
              <a:t> </a:t>
            </a:r>
            <a:r>
              <a:rPr lang="sk-SK" sz="2400" dirty="0" err="1" smtClean="0"/>
              <a:t>an</a:t>
            </a:r>
            <a:r>
              <a:rPr lang="sk-SK" sz="2400" dirty="0" smtClean="0"/>
              <a:t> </a:t>
            </a:r>
            <a:r>
              <a:rPr lang="sk-SK" sz="2400" dirty="0" err="1" smtClean="0"/>
              <a:t>approach</a:t>
            </a:r>
            <a:r>
              <a:rPr lang="sk-SK" sz="2400" dirty="0" smtClean="0"/>
              <a:t> </a:t>
            </a:r>
            <a:r>
              <a:rPr lang="sk-SK" sz="2400" dirty="0" err="1" smtClean="0"/>
              <a:t>that</a:t>
            </a:r>
            <a:r>
              <a:rPr lang="sk-SK" sz="2400" dirty="0" smtClean="0"/>
              <a:t> </a:t>
            </a:r>
            <a:r>
              <a:rPr lang="sk-SK" sz="2400" dirty="0" err="1" smtClean="0"/>
              <a:t>involves</a:t>
            </a:r>
            <a:r>
              <a:rPr lang="sk-SK" sz="2400" dirty="0" smtClean="0"/>
              <a:t> </a:t>
            </a:r>
            <a:r>
              <a:rPr lang="sk-SK" sz="2400" dirty="0" err="1" smtClean="0"/>
              <a:t>using</a:t>
            </a:r>
            <a:r>
              <a:rPr lang="sk-SK" sz="2400" dirty="0" smtClean="0"/>
              <a:t> a </a:t>
            </a:r>
            <a:r>
              <a:rPr lang="sk-SK" sz="2400" dirty="0" err="1" smtClean="0"/>
              <a:t>language</a:t>
            </a:r>
            <a:r>
              <a:rPr lang="sk-SK" sz="2400" dirty="0" smtClean="0"/>
              <a:t> </a:t>
            </a:r>
            <a:r>
              <a:rPr lang="sk-SK" sz="2400" dirty="0" err="1" smtClean="0"/>
              <a:t>that</a:t>
            </a:r>
            <a:r>
              <a:rPr lang="sk-SK" sz="2400" dirty="0" smtClean="0"/>
              <a:t> </a:t>
            </a:r>
            <a:r>
              <a:rPr lang="sk-SK" sz="2400" dirty="0" err="1" smtClean="0"/>
              <a:t>is</a:t>
            </a:r>
            <a:r>
              <a:rPr lang="sk-SK" sz="2400" dirty="0" smtClean="0"/>
              <a:t> </a:t>
            </a:r>
            <a:r>
              <a:rPr lang="sk-SK" sz="2400" dirty="0" err="1" smtClean="0"/>
              <a:t>not</a:t>
            </a:r>
            <a:r>
              <a:rPr lang="sk-SK" sz="2400" dirty="0" smtClean="0"/>
              <a:t> </a:t>
            </a:r>
            <a:r>
              <a:rPr lang="sk-SK" sz="2400" dirty="0" err="1" smtClean="0"/>
              <a:t>the</a:t>
            </a:r>
            <a:endParaRPr lang="sk-SK" sz="2400" dirty="0"/>
          </a:p>
          <a:p>
            <a:pPr algn="just"/>
            <a:r>
              <a:rPr lang="sk-SK" sz="2400" dirty="0" err="1"/>
              <a:t>s</a:t>
            </a:r>
            <a:r>
              <a:rPr lang="sk-SK" sz="2400" dirty="0" err="1" smtClean="0"/>
              <a:t>tudents</a:t>
            </a:r>
            <a:r>
              <a:rPr lang="sk-SK" sz="2400" dirty="0" smtClean="0"/>
              <a:t>´ </a:t>
            </a:r>
            <a:r>
              <a:rPr lang="sk-SK" sz="2400" dirty="0" err="1" smtClean="0"/>
              <a:t>native</a:t>
            </a:r>
            <a:r>
              <a:rPr lang="sk-SK" sz="2400" dirty="0" smtClean="0"/>
              <a:t> </a:t>
            </a:r>
            <a:r>
              <a:rPr lang="sk-SK" sz="2400" dirty="0" err="1" smtClean="0"/>
              <a:t>language</a:t>
            </a:r>
            <a:r>
              <a:rPr lang="sk-SK" sz="2400" dirty="0" smtClean="0"/>
              <a:t> as </a:t>
            </a:r>
            <a:r>
              <a:rPr lang="sk-SK" sz="2400" dirty="0" err="1" smtClean="0"/>
              <a:t>the</a:t>
            </a:r>
            <a:r>
              <a:rPr lang="sk-SK" sz="2400" dirty="0" smtClean="0"/>
              <a:t> </a:t>
            </a:r>
            <a:r>
              <a:rPr lang="sk-SK" sz="2400" dirty="0" err="1" smtClean="0"/>
              <a:t>medium</a:t>
            </a:r>
            <a:r>
              <a:rPr lang="sk-SK" sz="2400" dirty="0" smtClean="0"/>
              <a:t> of </a:t>
            </a:r>
            <a:r>
              <a:rPr lang="sk-SK" sz="2400" dirty="0" err="1" smtClean="0"/>
              <a:t>instruction</a:t>
            </a:r>
            <a:r>
              <a:rPr lang="sk-SK" sz="2400" dirty="0" smtClean="0"/>
              <a:t> and </a:t>
            </a:r>
            <a:r>
              <a:rPr lang="sk-SK" sz="2400" dirty="0" err="1" smtClean="0"/>
              <a:t>learning</a:t>
            </a:r>
            <a:r>
              <a:rPr lang="sk-SK" sz="2400" dirty="0" smtClean="0"/>
              <a:t> </a:t>
            </a:r>
            <a:r>
              <a:rPr lang="sk-SK" sz="2400" dirty="0" err="1" smtClean="0"/>
              <a:t>for</a:t>
            </a:r>
            <a:r>
              <a:rPr lang="sk-SK" sz="2400" dirty="0" smtClean="0"/>
              <a:t> </a:t>
            </a:r>
            <a:r>
              <a:rPr lang="sk-SK" sz="2400" dirty="0" err="1" smtClean="0"/>
              <a:t>primary</a:t>
            </a:r>
            <a:r>
              <a:rPr lang="sk-SK" sz="2400" dirty="0" smtClean="0"/>
              <a:t>, </a:t>
            </a:r>
            <a:r>
              <a:rPr lang="sk-SK" sz="2400" dirty="0" err="1" smtClean="0"/>
              <a:t>secondary</a:t>
            </a:r>
            <a:r>
              <a:rPr lang="sk-SK" sz="2400" dirty="0" smtClean="0"/>
              <a:t> and </a:t>
            </a:r>
            <a:r>
              <a:rPr lang="sk-SK" sz="2400" dirty="0" err="1" smtClean="0"/>
              <a:t>vocational</a:t>
            </a:r>
            <a:endParaRPr lang="sk-SK" sz="2400" dirty="0" smtClean="0"/>
          </a:p>
          <a:p>
            <a:pPr algn="just"/>
            <a:r>
              <a:rPr lang="sk-SK" sz="2400" dirty="0"/>
              <a:t>l</a:t>
            </a:r>
            <a:r>
              <a:rPr lang="sk-SK" sz="2400" dirty="0" smtClean="0"/>
              <a:t>evel </a:t>
            </a:r>
            <a:r>
              <a:rPr lang="sk-SK" sz="2400" dirty="0" err="1" smtClean="0"/>
              <a:t>subjects</a:t>
            </a:r>
            <a:r>
              <a:rPr lang="sk-SK" sz="2400" dirty="0" smtClean="0"/>
              <a:t> , </a:t>
            </a:r>
            <a:r>
              <a:rPr lang="sk-SK" sz="2400" dirty="0" err="1" smtClean="0"/>
              <a:t>such</a:t>
            </a:r>
            <a:r>
              <a:rPr lang="sk-SK" sz="2400" dirty="0" smtClean="0"/>
              <a:t> as </a:t>
            </a:r>
            <a:r>
              <a:rPr lang="sk-SK" sz="2400" dirty="0" err="1" smtClean="0"/>
              <a:t>science</a:t>
            </a:r>
            <a:r>
              <a:rPr lang="sk-SK" sz="2400" dirty="0" smtClean="0"/>
              <a:t>, art or business </a:t>
            </a:r>
            <a:r>
              <a:rPr lang="sk-SK" sz="2400" dirty="0" err="1" smtClean="0"/>
              <a:t>studies</a:t>
            </a:r>
            <a:r>
              <a:rPr lang="sk-SK" sz="2400" dirty="0" smtClean="0"/>
              <a:t>. </a:t>
            </a:r>
            <a:r>
              <a:rPr lang="sk-SK" sz="2400" dirty="0" err="1" smtClean="0"/>
              <a:t>However</a:t>
            </a:r>
            <a:r>
              <a:rPr lang="sk-SK" sz="2400" dirty="0" smtClean="0"/>
              <a:t>, CLIL </a:t>
            </a:r>
            <a:r>
              <a:rPr lang="sk-SK" sz="2400" dirty="0" err="1" smtClean="0"/>
              <a:t>is</a:t>
            </a:r>
            <a:r>
              <a:rPr lang="sk-SK" sz="2400" dirty="0" smtClean="0"/>
              <a:t> </a:t>
            </a:r>
            <a:r>
              <a:rPr lang="sk-SK" sz="2400" dirty="0" err="1" smtClean="0"/>
              <a:t>not</a:t>
            </a:r>
            <a:r>
              <a:rPr lang="sk-SK" sz="2400" dirty="0" smtClean="0"/>
              <a:t> </a:t>
            </a:r>
            <a:r>
              <a:rPr lang="sk-SK" sz="2400" dirty="0" err="1" smtClean="0"/>
              <a:t>about</a:t>
            </a:r>
            <a:r>
              <a:rPr lang="sk-SK" sz="2400" dirty="0" smtClean="0"/>
              <a:t> „</a:t>
            </a:r>
            <a:r>
              <a:rPr lang="sk-SK" sz="2400" dirty="0" err="1" smtClean="0"/>
              <a:t>translating</a:t>
            </a:r>
            <a:r>
              <a:rPr lang="sk-SK" sz="2400" dirty="0" smtClean="0"/>
              <a:t>“ </a:t>
            </a:r>
            <a:r>
              <a:rPr lang="sk-SK" sz="2400" dirty="0" err="1" smtClean="0"/>
              <a:t>first</a:t>
            </a:r>
            <a:r>
              <a:rPr lang="sk-SK" sz="2400" dirty="0" smtClean="0"/>
              <a:t> </a:t>
            </a:r>
            <a:r>
              <a:rPr lang="sk-SK" sz="2400" dirty="0" err="1" smtClean="0"/>
              <a:t>language</a:t>
            </a:r>
            <a:endParaRPr lang="sk-SK" sz="2400" dirty="0"/>
          </a:p>
          <a:p>
            <a:pPr algn="just"/>
            <a:r>
              <a:rPr lang="sk-SK" sz="2400" dirty="0" err="1"/>
              <a:t>t</a:t>
            </a:r>
            <a:r>
              <a:rPr lang="sk-SK" sz="2400" dirty="0" err="1" smtClean="0"/>
              <a:t>eaching</a:t>
            </a:r>
            <a:r>
              <a:rPr lang="sk-SK" sz="2400" dirty="0" smtClean="0"/>
              <a:t>  and </a:t>
            </a:r>
            <a:r>
              <a:rPr lang="sk-SK" sz="2400" dirty="0" err="1" smtClean="0"/>
              <a:t>learning</a:t>
            </a:r>
            <a:r>
              <a:rPr lang="sk-SK" sz="2400" dirty="0" smtClean="0"/>
              <a:t> </a:t>
            </a:r>
            <a:r>
              <a:rPr lang="sk-SK" sz="2400" dirty="0" err="1" smtClean="0"/>
              <a:t>into</a:t>
            </a:r>
            <a:r>
              <a:rPr lang="sk-SK" sz="2400" dirty="0" smtClean="0"/>
              <a:t> </a:t>
            </a:r>
            <a:r>
              <a:rPr lang="sk-SK" sz="2400" dirty="0" err="1" smtClean="0"/>
              <a:t>another</a:t>
            </a:r>
            <a:r>
              <a:rPr lang="sk-SK" sz="2400" dirty="0" smtClean="0"/>
              <a:t> </a:t>
            </a:r>
            <a:r>
              <a:rPr lang="sk-SK" sz="2400" dirty="0" err="1" smtClean="0"/>
              <a:t>language</a:t>
            </a:r>
            <a:r>
              <a:rPr lang="sk-SK" sz="2400" dirty="0" smtClean="0"/>
              <a:t> in </a:t>
            </a:r>
            <a:r>
              <a:rPr lang="sk-SK" sz="2400" dirty="0" err="1" smtClean="0"/>
              <a:t>the</a:t>
            </a:r>
            <a:r>
              <a:rPr lang="sk-SK" sz="2400" dirty="0" smtClean="0"/>
              <a:t> </a:t>
            </a:r>
            <a:r>
              <a:rPr lang="sk-SK" sz="2400" dirty="0" err="1" smtClean="0"/>
              <a:t>hope</a:t>
            </a:r>
            <a:r>
              <a:rPr lang="sk-SK" sz="2400" dirty="0" smtClean="0"/>
              <a:t> </a:t>
            </a:r>
            <a:r>
              <a:rPr lang="sk-SK" sz="2400" dirty="0" err="1" smtClean="0"/>
              <a:t>that</a:t>
            </a:r>
            <a:r>
              <a:rPr lang="sk-SK" sz="2400" dirty="0" smtClean="0"/>
              <a:t> </a:t>
            </a:r>
            <a:r>
              <a:rPr lang="sk-SK" sz="2400" dirty="0" err="1" smtClean="0"/>
              <a:t>learners</a:t>
            </a:r>
            <a:r>
              <a:rPr lang="sk-SK" sz="2400" dirty="0" smtClean="0"/>
              <a:t> </a:t>
            </a:r>
            <a:r>
              <a:rPr lang="sk-SK" sz="2400" dirty="0" err="1" smtClean="0"/>
              <a:t>will</a:t>
            </a:r>
            <a:r>
              <a:rPr lang="sk-SK" sz="2400" dirty="0" smtClean="0"/>
              <a:t> </a:t>
            </a:r>
            <a:r>
              <a:rPr lang="sk-SK" sz="2400" dirty="0" err="1" smtClean="0"/>
              <a:t>learn</a:t>
            </a:r>
            <a:r>
              <a:rPr lang="sk-SK" sz="2400" dirty="0" smtClean="0"/>
              <a:t> in </a:t>
            </a:r>
            <a:r>
              <a:rPr lang="sk-SK" sz="2400" dirty="0" err="1" smtClean="0"/>
              <a:t>another</a:t>
            </a:r>
            <a:r>
              <a:rPr lang="sk-SK" sz="2400" dirty="0" smtClean="0"/>
              <a:t> </a:t>
            </a:r>
            <a:r>
              <a:rPr lang="sk-SK" sz="2400" dirty="0" err="1" smtClean="0"/>
              <a:t>language</a:t>
            </a:r>
            <a:r>
              <a:rPr lang="sk-SK" sz="2400" dirty="0" smtClean="0"/>
              <a:t>.</a:t>
            </a:r>
          </a:p>
          <a:p>
            <a:pPr algn="just"/>
            <a:endParaRPr lang="sk-SK" sz="2400" dirty="0"/>
          </a:p>
          <a:p>
            <a:pPr algn="just"/>
            <a:endParaRPr lang="sk-SK" sz="2400" dirty="0" smtClean="0"/>
          </a:p>
          <a:p>
            <a:pPr algn="just"/>
            <a:endParaRPr lang="sk-SK" sz="2400" dirty="0" smtClean="0"/>
          </a:p>
          <a:p>
            <a:pPr algn="just"/>
            <a:r>
              <a:rPr lang="sk-SK" sz="2400" dirty="0" smtClean="0"/>
              <a:t>CLIL </a:t>
            </a:r>
            <a:r>
              <a:rPr lang="sk-SK" sz="2400" dirty="0" err="1" smtClean="0"/>
              <a:t>is</a:t>
            </a:r>
            <a:r>
              <a:rPr lang="sk-SK" sz="2400" dirty="0" smtClean="0"/>
              <a:t> </a:t>
            </a:r>
            <a:r>
              <a:rPr lang="sk-SK" sz="2400" dirty="0" err="1" smtClean="0"/>
              <a:t>combination</a:t>
            </a:r>
            <a:r>
              <a:rPr lang="sk-SK" sz="2400" dirty="0" smtClean="0"/>
              <a:t> of </a:t>
            </a:r>
            <a:r>
              <a:rPr lang="sk-SK" sz="2400" dirty="0" err="1" smtClean="0"/>
              <a:t>both</a:t>
            </a:r>
            <a:r>
              <a:rPr lang="sk-SK" sz="2400" dirty="0" smtClean="0"/>
              <a:t> </a:t>
            </a:r>
            <a:r>
              <a:rPr lang="sk-SK" sz="2400" dirty="0" err="1" smtClean="0"/>
              <a:t>language</a:t>
            </a:r>
            <a:r>
              <a:rPr lang="sk-SK" sz="2400" dirty="0" smtClean="0"/>
              <a:t> </a:t>
            </a:r>
            <a:r>
              <a:rPr lang="sk-SK" sz="2400" dirty="0" err="1" smtClean="0"/>
              <a:t>education</a:t>
            </a:r>
            <a:r>
              <a:rPr lang="sk-SK" sz="2400" dirty="0" smtClean="0"/>
              <a:t> and </a:t>
            </a:r>
            <a:r>
              <a:rPr lang="sk-SK" sz="2400" dirty="0" err="1" smtClean="0"/>
              <a:t>subject</a:t>
            </a:r>
            <a:r>
              <a:rPr lang="sk-SK" sz="2400" dirty="0" smtClean="0"/>
              <a:t> </a:t>
            </a:r>
            <a:r>
              <a:rPr lang="sk-SK" sz="2400" dirty="0" err="1" smtClean="0"/>
              <a:t>education</a:t>
            </a:r>
            <a:r>
              <a:rPr lang="sk-SK" sz="2400" dirty="0" smtClean="0"/>
              <a:t>, </a:t>
            </a:r>
            <a:r>
              <a:rPr lang="sk-SK" sz="2400" dirty="0" err="1" smtClean="0"/>
              <a:t>with</a:t>
            </a:r>
            <a:r>
              <a:rPr lang="sk-SK" sz="2400" dirty="0" smtClean="0"/>
              <a:t> a </a:t>
            </a:r>
            <a:r>
              <a:rPr lang="sk-SK" sz="2400" dirty="0" err="1" smtClean="0"/>
              <a:t>focus</a:t>
            </a:r>
            <a:r>
              <a:rPr lang="sk-SK" sz="2400" dirty="0" smtClean="0"/>
              <a:t> </a:t>
            </a:r>
            <a:r>
              <a:rPr lang="sk-SK" sz="2400" dirty="0" err="1" smtClean="0"/>
              <a:t>not</a:t>
            </a:r>
            <a:r>
              <a:rPr lang="sk-SK" sz="2400" dirty="0" smtClean="0"/>
              <a:t> </a:t>
            </a:r>
            <a:r>
              <a:rPr lang="sk-SK" sz="2400" dirty="0" err="1" smtClean="0"/>
              <a:t>only</a:t>
            </a:r>
            <a:r>
              <a:rPr lang="sk-SK" sz="2400" dirty="0" smtClean="0"/>
              <a:t> on </a:t>
            </a:r>
            <a:r>
              <a:rPr lang="sk-SK" sz="2400" dirty="0" err="1" smtClean="0"/>
              <a:t>content</a:t>
            </a:r>
            <a:r>
              <a:rPr lang="sk-SK" sz="2400" dirty="0" smtClean="0"/>
              <a:t>, and </a:t>
            </a:r>
          </a:p>
          <a:p>
            <a:pPr algn="just"/>
            <a:r>
              <a:rPr lang="sk-SK" sz="2400" dirty="0" err="1"/>
              <a:t>n</a:t>
            </a:r>
            <a:r>
              <a:rPr lang="sk-SK" sz="2400" dirty="0" err="1" smtClean="0"/>
              <a:t>ot</a:t>
            </a:r>
            <a:r>
              <a:rPr lang="sk-SK" sz="2400" dirty="0" smtClean="0"/>
              <a:t>  </a:t>
            </a:r>
            <a:r>
              <a:rPr lang="sk-SK" sz="2400" dirty="0" err="1" smtClean="0"/>
              <a:t>only</a:t>
            </a:r>
            <a:r>
              <a:rPr lang="sk-SK" sz="2400" dirty="0" smtClean="0"/>
              <a:t> on </a:t>
            </a:r>
            <a:r>
              <a:rPr lang="sk-SK" sz="2400" dirty="0" err="1" smtClean="0"/>
              <a:t>language</a:t>
            </a:r>
            <a:r>
              <a:rPr lang="sk-SK" sz="2400" dirty="0" smtClean="0"/>
              <a:t>. </a:t>
            </a:r>
            <a:r>
              <a:rPr lang="sk-SK" sz="2400" dirty="0" err="1" smtClean="0"/>
              <a:t>Subject</a:t>
            </a:r>
            <a:r>
              <a:rPr lang="sk-SK" sz="2400" dirty="0" smtClean="0"/>
              <a:t> </a:t>
            </a:r>
            <a:r>
              <a:rPr lang="sk-SK" sz="2400" dirty="0" err="1" smtClean="0"/>
              <a:t>learning</a:t>
            </a:r>
            <a:r>
              <a:rPr lang="sk-SK" sz="2400" dirty="0" smtClean="0"/>
              <a:t> and </a:t>
            </a:r>
            <a:r>
              <a:rPr lang="sk-SK" sz="2400" dirty="0" err="1" smtClean="0"/>
              <a:t>language</a:t>
            </a:r>
            <a:r>
              <a:rPr lang="sk-SK" sz="2400" dirty="0" smtClean="0"/>
              <a:t> </a:t>
            </a:r>
            <a:r>
              <a:rPr lang="sk-SK" sz="2400" dirty="0" err="1" smtClean="0"/>
              <a:t>learning</a:t>
            </a:r>
            <a:r>
              <a:rPr lang="sk-SK" sz="2400" dirty="0" smtClean="0"/>
              <a:t> are  </a:t>
            </a:r>
            <a:r>
              <a:rPr lang="sk-SK" sz="2400" dirty="0" err="1" smtClean="0"/>
              <a:t>integrated</a:t>
            </a:r>
            <a:r>
              <a:rPr lang="sk-SK" sz="2400" dirty="0" smtClean="0"/>
              <a:t>, </a:t>
            </a:r>
            <a:r>
              <a:rPr lang="sk-SK" sz="2400" dirty="0" err="1" smtClean="0"/>
              <a:t>even</a:t>
            </a:r>
            <a:r>
              <a:rPr lang="sk-SK" sz="2400" dirty="0" smtClean="0"/>
              <a:t> </a:t>
            </a:r>
            <a:r>
              <a:rPr lang="sk-SK" sz="2400" dirty="0" err="1" smtClean="0"/>
              <a:t>if</a:t>
            </a:r>
            <a:r>
              <a:rPr lang="sk-SK" sz="2400" dirty="0" smtClean="0"/>
              <a:t> </a:t>
            </a:r>
            <a:r>
              <a:rPr lang="sk-SK" sz="2400" dirty="0" err="1" smtClean="0"/>
              <a:t>the</a:t>
            </a:r>
            <a:r>
              <a:rPr lang="sk-SK" sz="2400" dirty="0" smtClean="0"/>
              <a:t> </a:t>
            </a:r>
            <a:r>
              <a:rPr lang="sk-SK" sz="2400" dirty="0" err="1" smtClean="0"/>
              <a:t>emphasis</a:t>
            </a:r>
            <a:r>
              <a:rPr lang="sk-SK" sz="2400" dirty="0" smtClean="0"/>
              <a:t> </a:t>
            </a:r>
            <a:r>
              <a:rPr lang="sk-SK" sz="2400" dirty="0" err="1" smtClean="0"/>
              <a:t>is</a:t>
            </a:r>
            <a:r>
              <a:rPr lang="sk-SK" sz="2400" dirty="0" smtClean="0"/>
              <a:t> </a:t>
            </a:r>
            <a:r>
              <a:rPr lang="sk-SK" sz="2400" dirty="0" err="1" smtClean="0"/>
              <a:t>greater</a:t>
            </a:r>
            <a:r>
              <a:rPr lang="sk-SK" sz="2400" dirty="0" smtClean="0"/>
              <a:t> on </a:t>
            </a:r>
            <a:r>
              <a:rPr lang="sk-SK" sz="2400" dirty="0" err="1" smtClean="0"/>
              <a:t>one</a:t>
            </a:r>
            <a:r>
              <a:rPr lang="sk-SK" sz="2400" dirty="0" smtClean="0"/>
              <a:t> or </a:t>
            </a:r>
            <a:r>
              <a:rPr lang="sk-SK" sz="2400" dirty="0" err="1" smtClean="0"/>
              <a:t>the</a:t>
            </a:r>
            <a:r>
              <a:rPr lang="sk-SK" sz="2400" dirty="0" smtClean="0"/>
              <a:t> </a:t>
            </a:r>
            <a:r>
              <a:rPr lang="sk-SK" sz="2400" dirty="0" err="1" smtClean="0"/>
              <a:t>other</a:t>
            </a:r>
            <a:r>
              <a:rPr lang="sk-SK" sz="2400" dirty="0" smtClean="0"/>
              <a:t> at a </a:t>
            </a:r>
            <a:r>
              <a:rPr lang="sk-SK" sz="2400" dirty="0" err="1" smtClean="0"/>
              <a:t>given</a:t>
            </a:r>
            <a:r>
              <a:rPr lang="sk-SK" sz="2400" dirty="0" smtClean="0"/>
              <a:t> </a:t>
            </a:r>
            <a:r>
              <a:rPr lang="sk-SK" sz="2400" dirty="0" err="1" smtClean="0"/>
              <a:t>time</a:t>
            </a:r>
            <a:r>
              <a:rPr lang="sk-SK" sz="2400" dirty="0" smtClean="0"/>
              <a:t>. </a:t>
            </a:r>
          </a:p>
          <a:p>
            <a:pPr algn="just"/>
            <a:endParaRPr lang="sk-SK" sz="2400" dirty="0"/>
          </a:p>
          <a:p>
            <a:pPr algn="just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21443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0" y="759854"/>
            <a:ext cx="121920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/>
              <a:t>1.Language </a:t>
            </a:r>
            <a:r>
              <a:rPr lang="sk-SK" sz="2400" dirty="0" err="1" smtClean="0"/>
              <a:t>learning</a:t>
            </a:r>
            <a:r>
              <a:rPr lang="sk-SK" sz="2400" dirty="0" smtClean="0"/>
              <a:t> </a:t>
            </a:r>
            <a:r>
              <a:rPr lang="sk-SK" sz="2400" dirty="0" err="1" smtClean="0"/>
              <a:t>is</a:t>
            </a:r>
            <a:r>
              <a:rPr lang="sk-SK" sz="2400" dirty="0" smtClean="0"/>
              <a:t> </a:t>
            </a:r>
            <a:r>
              <a:rPr lang="sk-SK" sz="2400" dirty="0" err="1" smtClean="0"/>
              <a:t>included</a:t>
            </a:r>
            <a:r>
              <a:rPr lang="sk-SK" sz="2400" dirty="0" smtClean="0"/>
              <a:t> in </a:t>
            </a:r>
            <a:r>
              <a:rPr lang="sk-SK" sz="2400" dirty="0" err="1" smtClean="0"/>
              <a:t>subject</a:t>
            </a:r>
            <a:r>
              <a:rPr lang="sk-SK" sz="2400" dirty="0" smtClean="0"/>
              <a:t> </a:t>
            </a:r>
            <a:r>
              <a:rPr lang="sk-SK" sz="2400" dirty="0" err="1" smtClean="0"/>
              <a:t>classes</a:t>
            </a:r>
            <a:r>
              <a:rPr lang="sk-SK" sz="2400" dirty="0" smtClean="0"/>
              <a:t>. </a:t>
            </a:r>
            <a:r>
              <a:rPr lang="sk-SK" sz="2400" dirty="0" err="1" smtClean="0"/>
              <a:t>This</a:t>
            </a:r>
            <a:r>
              <a:rPr lang="sk-SK" sz="2400" dirty="0" smtClean="0"/>
              <a:t> </a:t>
            </a:r>
            <a:r>
              <a:rPr lang="sk-SK" sz="2400" dirty="0" err="1" smtClean="0"/>
              <a:t>means</a:t>
            </a:r>
            <a:r>
              <a:rPr lang="sk-SK" sz="2400" dirty="0" smtClean="0"/>
              <a:t> </a:t>
            </a:r>
            <a:r>
              <a:rPr lang="sk-SK" sz="2400" dirty="0" err="1" smtClean="0"/>
              <a:t>presenting</a:t>
            </a:r>
            <a:r>
              <a:rPr lang="sk-SK" sz="2400" dirty="0" smtClean="0"/>
              <a:t> </a:t>
            </a:r>
            <a:r>
              <a:rPr lang="sk-SK" sz="2400" dirty="0" err="1" smtClean="0"/>
              <a:t>information</a:t>
            </a:r>
            <a:r>
              <a:rPr lang="sk-SK" sz="2400" dirty="0" smtClean="0"/>
              <a:t> and </a:t>
            </a:r>
            <a:r>
              <a:rPr lang="sk-SK" sz="2400" dirty="0" err="1" smtClean="0"/>
              <a:t>subject</a:t>
            </a:r>
            <a:r>
              <a:rPr lang="sk-SK" sz="2400" dirty="0" smtClean="0"/>
              <a:t> – </a:t>
            </a:r>
            <a:r>
              <a:rPr lang="sk-SK" sz="2400" dirty="0" err="1" smtClean="0"/>
              <a:t>specific</a:t>
            </a:r>
            <a:r>
              <a:rPr lang="sk-SK" sz="2400" dirty="0"/>
              <a:t> </a:t>
            </a:r>
            <a:r>
              <a:rPr lang="sk-SK" sz="2400" dirty="0" err="1" smtClean="0"/>
              <a:t>terminology</a:t>
            </a:r>
            <a:r>
              <a:rPr lang="sk-SK" sz="2400" dirty="0" smtClean="0"/>
              <a:t> in a </a:t>
            </a:r>
            <a:r>
              <a:rPr lang="sk-SK" sz="2400" dirty="0" err="1" smtClean="0"/>
              <a:t>way</a:t>
            </a:r>
            <a:r>
              <a:rPr lang="sk-SK" sz="2400" dirty="0" smtClean="0"/>
              <a:t> </a:t>
            </a:r>
            <a:r>
              <a:rPr lang="sk-SK" sz="2400" dirty="0" err="1" smtClean="0"/>
              <a:t>that</a:t>
            </a:r>
            <a:r>
              <a:rPr lang="sk-SK" sz="2400" dirty="0" smtClean="0"/>
              <a:t> </a:t>
            </a:r>
            <a:r>
              <a:rPr lang="sk-SK" sz="2400" dirty="0" err="1" smtClean="0"/>
              <a:t>students</a:t>
            </a:r>
            <a:r>
              <a:rPr lang="sk-SK" sz="2400" dirty="0" smtClean="0"/>
              <a:t> </a:t>
            </a:r>
            <a:r>
              <a:rPr lang="sk-SK" sz="2400" dirty="0" err="1" smtClean="0"/>
              <a:t>can</a:t>
            </a:r>
            <a:r>
              <a:rPr lang="sk-SK" sz="2400" dirty="0" smtClean="0"/>
              <a:t> </a:t>
            </a:r>
            <a:r>
              <a:rPr lang="sk-SK" sz="2400" dirty="0" err="1" smtClean="0"/>
              <a:t>undesrtand</a:t>
            </a:r>
            <a:r>
              <a:rPr lang="sk-SK" sz="2400" dirty="0" smtClean="0"/>
              <a:t> </a:t>
            </a:r>
            <a:r>
              <a:rPr lang="sk-SK" sz="2400" dirty="0" err="1" smtClean="0"/>
              <a:t>using</a:t>
            </a:r>
            <a:r>
              <a:rPr lang="sk-SK" sz="2400" dirty="0" smtClean="0"/>
              <a:t> </a:t>
            </a:r>
            <a:r>
              <a:rPr lang="sk-SK" sz="2400" dirty="0" err="1" smtClean="0"/>
              <a:t>charts</a:t>
            </a:r>
            <a:r>
              <a:rPr lang="sk-SK" sz="2400" dirty="0" smtClean="0"/>
              <a:t>, </a:t>
            </a:r>
            <a:r>
              <a:rPr lang="sk-SK" sz="2400" dirty="0" err="1" smtClean="0"/>
              <a:t>diagrams</a:t>
            </a:r>
            <a:r>
              <a:rPr lang="sk-SK" sz="2400" dirty="0" smtClean="0"/>
              <a:t>, </a:t>
            </a:r>
            <a:r>
              <a:rPr lang="sk-SK" sz="2400" dirty="0" err="1" smtClean="0"/>
              <a:t>drawings</a:t>
            </a:r>
            <a:r>
              <a:rPr lang="sk-SK" sz="2400" dirty="0" smtClean="0"/>
              <a:t>...</a:t>
            </a:r>
            <a:r>
              <a:rPr lang="sk-SK" sz="2400" dirty="0" err="1" smtClean="0"/>
              <a:t>etc</a:t>
            </a:r>
            <a:r>
              <a:rPr lang="sk-SK" sz="2400" dirty="0" smtClean="0"/>
              <a:t>.</a:t>
            </a:r>
          </a:p>
          <a:p>
            <a:r>
              <a:rPr lang="sk-SK" sz="2400" dirty="0" smtClean="0"/>
              <a:t>CLIL </a:t>
            </a:r>
            <a:r>
              <a:rPr lang="sk-SK" sz="2400" dirty="0" err="1" smtClean="0"/>
              <a:t>requires</a:t>
            </a:r>
            <a:r>
              <a:rPr lang="sk-SK" sz="2400" dirty="0" smtClean="0"/>
              <a:t> </a:t>
            </a:r>
            <a:r>
              <a:rPr lang="sk-SK" sz="2400" dirty="0" err="1" smtClean="0"/>
              <a:t>subject</a:t>
            </a:r>
            <a:r>
              <a:rPr lang="sk-SK" sz="2400" dirty="0" smtClean="0"/>
              <a:t> </a:t>
            </a:r>
            <a:r>
              <a:rPr lang="sk-SK" sz="2400" dirty="0" err="1" smtClean="0"/>
              <a:t>teachers</a:t>
            </a:r>
            <a:r>
              <a:rPr lang="sk-SK" sz="2400" dirty="0" smtClean="0"/>
              <a:t> to </a:t>
            </a:r>
            <a:r>
              <a:rPr lang="sk-SK" sz="2400" dirty="0" err="1" smtClean="0"/>
              <a:t>teach</a:t>
            </a:r>
            <a:r>
              <a:rPr lang="sk-SK" sz="2400" dirty="0" smtClean="0"/>
              <a:t> </a:t>
            </a:r>
            <a:r>
              <a:rPr lang="sk-SK" sz="2400" dirty="0" err="1" smtClean="0"/>
              <a:t>some</a:t>
            </a:r>
            <a:r>
              <a:rPr lang="sk-SK" sz="2400" dirty="0" smtClean="0"/>
              <a:t> </a:t>
            </a:r>
            <a:r>
              <a:rPr lang="sk-SK" sz="2400" dirty="0" err="1" smtClean="0"/>
              <a:t>language</a:t>
            </a:r>
            <a:r>
              <a:rPr lang="sk-SK" sz="2400" dirty="0" smtClean="0"/>
              <a:t>, as </a:t>
            </a:r>
            <a:r>
              <a:rPr lang="sk-SK" sz="2400" dirty="0" err="1" smtClean="0"/>
              <a:t>subject</a:t>
            </a:r>
            <a:r>
              <a:rPr lang="sk-SK" sz="2400" dirty="0" smtClean="0"/>
              <a:t> </a:t>
            </a:r>
            <a:r>
              <a:rPr lang="sk-SK" sz="2400" dirty="0" err="1" smtClean="0"/>
              <a:t>teachers</a:t>
            </a:r>
            <a:r>
              <a:rPr lang="sk-SK" sz="2400" dirty="0" smtClean="0"/>
              <a:t> </a:t>
            </a:r>
            <a:r>
              <a:rPr lang="sk-SK" sz="2400" dirty="0" err="1" smtClean="0"/>
              <a:t>need</a:t>
            </a:r>
            <a:r>
              <a:rPr lang="sk-SK" sz="2400" dirty="0" smtClean="0"/>
              <a:t> to </a:t>
            </a:r>
            <a:r>
              <a:rPr lang="sk-SK" sz="2400" dirty="0" err="1" smtClean="0"/>
              <a:t>support</a:t>
            </a:r>
            <a:r>
              <a:rPr lang="sk-SK" sz="2400" dirty="0" smtClean="0"/>
              <a:t> </a:t>
            </a:r>
            <a:r>
              <a:rPr lang="sk-SK" sz="2400" dirty="0" err="1" smtClean="0"/>
              <a:t>the</a:t>
            </a:r>
            <a:r>
              <a:rPr lang="sk-SK" sz="2400" dirty="0" smtClean="0"/>
              <a:t> </a:t>
            </a:r>
            <a:r>
              <a:rPr lang="sk-SK" sz="2400" dirty="0" err="1" smtClean="0"/>
              <a:t>learning</a:t>
            </a:r>
            <a:r>
              <a:rPr lang="sk-SK" sz="2400" dirty="0" smtClean="0"/>
              <a:t> of </a:t>
            </a:r>
            <a:r>
              <a:rPr lang="sk-SK" sz="2400" dirty="0" err="1" smtClean="0"/>
              <a:t>those</a:t>
            </a:r>
            <a:r>
              <a:rPr lang="sk-SK" sz="2400" dirty="0" smtClean="0"/>
              <a:t> </a:t>
            </a:r>
            <a:r>
              <a:rPr lang="sk-SK" sz="2400" dirty="0" err="1" smtClean="0"/>
              <a:t>parts</a:t>
            </a:r>
            <a:r>
              <a:rPr lang="sk-SK" sz="2400" dirty="0" smtClean="0"/>
              <a:t> of </a:t>
            </a:r>
            <a:r>
              <a:rPr lang="sk-SK" sz="2400" dirty="0" err="1" smtClean="0"/>
              <a:t>language</a:t>
            </a:r>
            <a:r>
              <a:rPr lang="sk-SK" sz="2400" dirty="0" smtClean="0"/>
              <a:t> </a:t>
            </a:r>
            <a:r>
              <a:rPr lang="sk-SK" sz="2400" dirty="0" err="1" smtClean="0"/>
              <a:t>knowledge</a:t>
            </a:r>
            <a:r>
              <a:rPr lang="sk-SK" sz="2400" dirty="0" smtClean="0"/>
              <a:t> </a:t>
            </a:r>
            <a:r>
              <a:rPr lang="sk-SK" sz="2400" dirty="0" err="1" smtClean="0"/>
              <a:t>that</a:t>
            </a:r>
            <a:r>
              <a:rPr lang="sk-SK" sz="2400" dirty="0" smtClean="0"/>
              <a:t> </a:t>
            </a:r>
            <a:r>
              <a:rPr lang="sk-SK" sz="2400" dirty="0" err="1" smtClean="0"/>
              <a:t>students</a:t>
            </a:r>
            <a:r>
              <a:rPr lang="sk-SK" sz="2400" dirty="0" smtClean="0"/>
              <a:t> are </a:t>
            </a:r>
            <a:r>
              <a:rPr lang="sk-SK" sz="2400" dirty="0" err="1" smtClean="0"/>
              <a:t>missing</a:t>
            </a:r>
            <a:r>
              <a:rPr lang="sk-SK" sz="2400" dirty="0" smtClean="0"/>
              <a:t> and </a:t>
            </a:r>
            <a:r>
              <a:rPr lang="sk-SK" sz="2400" dirty="0" err="1" smtClean="0"/>
              <a:t>that</a:t>
            </a:r>
            <a:r>
              <a:rPr lang="sk-SK" sz="2400" dirty="0" smtClean="0"/>
              <a:t> </a:t>
            </a:r>
            <a:r>
              <a:rPr lang="sk-SK" sz="2400" dirty="0" err="1" smtClean="0"/>
              <a:t>may</a:t>
            </a:r>
            <a:r>
              <a:rPr lang="sk-SK" sz="2400" dirty="0" smtClean="0"/>
              <a:t> </a:t>
            </a:r>
            <a:r>
              <a:rPr lang="sk-SK" sz="2400" dirty="0" err="1" smtClean="0"/>
              <a:t>be</a:t>
            </a:r>
            <a:r>
              <a:rPr lang="sk-SK" sz="2400" dirty="0" smtClean="0"/>
              <a:t> </a:t>
            </a:r>
            <a:r>
              <a:rPr lang="sk-SK" sz="2400" dirty="0" err="1" smtClean="0"/>
              <a:t>preventing</a:t>
            </a:r>
            <a:r>
              <a:rPr lang="sk-SK" sz="2400" dirty="0" smtClean="0"/>
              <a:t>  </a:t>
            </a:r>
            <a:r>
              <a:rPr lang="sk-SK" sz="2400" dirty="0" err="1" smtClean="0"/>
              <a:t>them</a:t>
            </a:r>
            <a:r>
              <a:rPr lang="sk-SK" sz="2400" dirty="0" smtClean="0"/>
              <a:t> </a:t>
            </a:r>
            <a:r>
              <a:rPr lang="sk-SK" sz="2400" dirty="0" err="1" smtClean="0"/>
              <a:t>understanding</a:t>
            </a:r>
            <a:r>
              <a:rPr lang="sk-SK" sz="2400" dirty="0" smtClean="0"/>
              <a:t> and </a:t>
            </a:r>
            <a:r>
              <a:rPr lang="sk-SK" sz="2400" dirty="0" err="1" smtClean="0"/>
              <a:t>learning</a:t>
            </a:r>
            <a:r>
              <a:rPr lang="sk-SK" sz="2400" dirty="0" smtClean="0"/>
              <a:t> </a:t>
            </a:r>
            <a:r>
              <a:rPr lang="sk-SK" sz="2400" dirty="0" err="1" smtClean="0"/>
              <a:t>the</a:t>
            </a:r>
            <a:r>
              <a:rPr lang="sk-SK" sz="2400" dirty="0" smtClean="0"/>
              <a:t> </a:t>
            </a:r>
            <a:r>
              <a:rPr lang="sk-SK" sz="2400" dirty="0" err="1" smtClean="0"/>
              <a:t>subject</a:t>
            </a:r>
            <a:r>
              <a:rPr lang="sk-SK" sz="2400" dirty="0" smtClean="0"/>
              <a:t> </a:t>
            </a:r>
            <a:r>
              <a:rPr lang="sk-SK" sz="2400" dirty="0" err="1" smtClean="0"/>
              <a:t>content</a:t>
            </a:r>
            <a:r>
              <a:rPr lang="sk-SK" sz="2400" dirty="0" smtClean="0"/>
              <a:t>.</a:t>
            </a:r>
          </a:p>
          <a:p>
            <a:r>
              <a:rPr lang="sk-SK" sz="2400" dirty="0" smtClean="0"/>
              <a:t>2. </a:t>
            </a:r>
            <a:r>
              <a:rPr lang="sk-SK" sz="2400" dirty="0" err="1" smtClean="0"/>
              <a:t>Content</a:t>
            </a:r>
            <a:r>
              <a:rPr lang="sk-SK" sz="2400" dirty="0" smtClean="0"/>
              <a:t> </a:t>
            </a:r>
            <a:r>
              <a:rPr lang="sk-SK" sz="2400" dirty="0" err="1" smtClean="0"/>
              <a:t>from</a:t>
            </a:r>
            <a:r>
              <a:rPr lang="sk-SK" sz="2400" dirty="0" smtClean="0"/>
              <a:t> </a:t>
            </a:r>
            <a:r>
              <a:rPr lang="sk-SK" sz="2400" dirty="0" err="1" smtClean="0"/>
              <a:t>subjects</a:t>
            </a:r>
            <a:r>
              <a:rPr lang="sk-SK" sz="2400" dirty="0" smtClean="0"/>
              <a:t> </a:t>
            </a:r>
            <a:r>
              <a:rPr lang="sk-SK" sz="2400" dirty="0" err="1" smtClean="0"/>
              <a:t>is</a:t>
            </a:r>
            <a:r>
              <a:rPr lang="sk-SK" sz="2400" dirty="0" smtClean="0"/>
              <a:t> </a:t>
            </a:r>
            <a:r>
              <a:rPr lang="sk-SK" sz="2400" dirty="0" err="1" smtClean="0"/>
              <a:t>used</a:t>
            </a:r>
            <a:r>
              <a:rPr lang="sk-SK" sz="2400" dirty="0" smtClean="0"/>
              <a:t> in </a:t>
            </a:r>
            <a:r>
              <a:rPr lang="sk-SK" sz="2400" dirty="0" err="1" smtClean="0"/>
              <a:t>language</a:t>
            </a:r>
            <a:r>
              <a:rPr lang="sk-SK" sz="2400" dirty="0" smtClean="0"/>
              <a:t> </a:t>
            </a:r>
            <a:r>
              <a:rPr lang="sk-SK" sz="2400" dirty="0" err="1" smtClean="0"/>
              <a:t>learning</a:t>
            </a:r>
            <a:r>
              <a:rPr lang="sk-SK" sz="2400" dirty="0" smtClean="0"/>
              <a:t> </a:t>
            </a:r>
            <a:r>
              <a:rPr lang="sk-SK" sz="2400" dirty="0" err="1" smtClean="0"/>
              <a:t>classes</a:t>
            </a:r>
            <a:r>
              <a:rPr lang="sk-SK" sz="2400" dirty="0" smtClean="0"/>
              <a:t>. </a:t>
            </a:r>
            <a:r>
              <a:rPr lang="sk-SK" sz="2400" dirty="0" err="1" smtClean="0"/>
              <a:t>The</a:t>
            </a:r>
            <a:r>
              <a:rPr lang="sk-SK" sz="2400" dirty="0" smtClean="0"/>
              <a:t> </a:t>
            </a:r>
            <a:r>
              <a:rPr lang="sk-SK" sz="2400" dirty="0" err="1" smtClean="0"/>
              <a:t>language</a:t>
            </a:r>
            <a:r>
              <a:rPr lang="sk-SK" sz="2400" dirty="0" smtClean="0"/>
              <a:t> </a:t>
            </a:r>
            <a:r>
              <a:rPr lang="sk-SK" sz="2400" dirty="0" err="1" smtClean="0"/>
              <a:t>teacher</a:t>
            </a:r>
            <a:r>
              <a:rPr lang="sk-SK" sz="2400" dirty="0" smtClean="0"/>
              <a:t> , </a:t>
            </a:r>
            <a:r>
              <a:rPr lang="sk-SK" sz="2400" dirty="0" err="1" smtClean="0"/>
              <a:t>working</a:t>
            </a:r>
            <a:r>
              <a:rPr lang="sk-SK" sz="2400" dirty="0" smtClean="0"/>
              <a:t> </a:t>
            </a:r>
            <a:r>
              <a:rPr lang="sk-SK" sz="2400" dirty="0" err="1" smtClean="0"/>
              <a:t>together</a:t>
            </a:r>
            <a:r>
              <a:rPr lang="sk-SK" sz="2400" dirty="0" smtClean="0"/>
              <a:t> </a:t>
            </a:r>
            <a:r>
              <a:rPr lang="sk-SK" sz="2400" dirty="0" err="1" smtClean="0"/>
              <a:t>with</a:t>
            </a:r>
            <a:r>
              <a:rPr lang="sk-SK" sz="2400" dirty="0" smtClean="0"/>
              <a:t> </a:t>
            </a:r>
            <a:r>
              <a:rPr lang="sk-SK" sz="2400" dirty="0" err="1" smtClean="0"/>
              <a:t>teachers</a:t>
            </a:r>
            <a:r>
              <a:rPr lang="sk-SK" sz="2400" dirty="0"/>
              <a:t> </a:t>
            </a:r>
            <a:r>
              <a:rPr lang="sk-SK" sz="2400" dirty="0" smtClean="0"/>
              <a:t>of </a:t>
            </a:r>
            <a:r>
              <a:rPr lang="sk-SK" sz="2400" dirty="0" err="1" smtClean="0"/>
              <a:t>other</a:t>
            </a:r>
            <a:r>
              <a:rPr lang="sk-SK" sz="2400" dirty="0" smtClean="0"/>
              <a:t> </a:t>
            </a:r>
            <a:r>
              <a:rPr lang="sk-SK" sz="2400" dirty="0" err="1" smtClean="0"/>
              <a:t>subjects</a:t>
            </a:r>
            <a:r>
              <a:rPr lang="sk-SK" sz="2400" dirty="0" smtClean="0"/>
              <a:t>, </a:t>
            </a:r>
            <a:r>
              <a:rPr lang="sk-SK" sz="2400" dirty="0" err="1" smtClean="0"/>
              <a:t>incorporates</a:t>
            </a:r>
            <a:r>
              <a:rPr lang="sk-SK" sz="2400" dirty="0" smtClean="0"/>
              <a:t> </a:t>
            </a:r>
            <a:r>
              <a:rPr lang="sk-SK" sz="2400" dirty="0" err="1" smtClean="0"/>
              <a:t>the</a:t>
            </a:r>
            <a:r>
              <a:rPr lang="sk-SK" sz="2400" dirty="0" smtClean="0"/>
              <a:t> </a:t>
            </a:r>
            <a:r>
              <a:rPr lang="sk-SK" sz="2400" dirty="0" err="1" smtClean="0"/>
              <a:t>vocabulary</a:t>
            </a:r>
            <a:r>
              <a:rPr lang="sk-SK" sz="2400" dirty="0" smtClean="0"/>
              <a:t>, </a:t>
            </a:r>
            <a:r>
              <a:rPr lang="sk-SK" sz="2400" dirty="0" err="1" smtClean="0"/>
              <a:t>terminology</a:t>
            </a:r>
            <a:r>
              <a:rPr lang="sk-SK" sz="2400" dirty="0" smtClean="0"/>
              <a:t> and </a:t>
            </a:r>
            <a:r>
              <a:rPr lang="sk-SK" sz="2400" dirty="0" err="1" smtClean="0"/>
              <a:t>texts</a:t>
            </a:r>
            <a:r>
              <a:rPr lang="sk-SK" sz="2400" dirty="0" smtClean="0"/>
              <a:t> </a:t>
            </a:r>
            <a:r>
              <a:rPr lang="sk-SK" sz="2400" dirty="0" err="1" smtClean="0"/>
              <a:t>from</a:t>
            </a:r>
            <a:r>
              <a:rPr lang="sk-SK" sz="2400" dirty="0" smtClean="0"/>
              <a:t> </a:t>
            </a:r>
            <a:r>
              <a:rPr lang="sk-SK" sz="2400" dirty="0" err="1" smtClean="0"/>
              <a:t>other</a:t>
            </a:r>
            <a:r>
              <a:rPr lang="sk-SK" sz="2400" dirty="0" smtClean="0"/>
              <a:t> </a:t>
            </a:r>
            <a:r>
              <a:rPr lang="sk-SK" sz="2400" dirty="0" err="1" smtClean="0"/>
              <a:t>subjects</a:t>
            </a:r>
            <a:r>
              <a:rPr lang="sk-SK" sz="2400" dirty="0" smtClean="0"/>
              <a:t> </a:t>
            </a:r>
            <a:r>
              <a:rPr lang="sk-SK" sz="2400" dirty="0" err="1" smtClean="0"/>
              <a:t>into</a:t>
            </a:r>
            <a:r>
              <a:rPr lang="sk-SK" sz="2400" dirty="0" smtClean="0"/>
              <a:t> </a:t>
            </a:r>
            <a:r>
              <a:rPr lang="sk-SK" sz="2400" dirty="0" err="1" smtClean="0"/>
              <a:t>their</a:t>
            </a:r>
            <a:r>
              <a:rPr lang="sk-SK" sz="2400" dirty="0" smtClean="0"/>
              <a:t> </a:t>
            </a:r>
            <a:r>
              <a:rPr lang="sk-SK" sz="2400" dirty="0" err="1" smtClean="0"/>
              <a:t>classes</a:t>
            </a:r>
            <a:r>
              <a:rPr lang="sk-SK" sz="2400" dirty="0" smtClean="0"/>
              <a:t>. </a:t>
            </a:r>
            <a:r>
              <a:rPr lang="sk-SK" sz="2400" dirty="0" err="1" smtClean="0"/>
              <a:t>Students</a:t>
            </a:r>
            <a:r>
              <a:rPr lang="sk-SK" sz="2400" dirty="0" smtClean="0"/>
              <a:t> </a:t>
            </a:r>
            <a:r>
              <a:rPr lang="sk-SK" sz="2400" dirty="0" err="1" smtClean="0"/>
              <a:t>learn</a:t>
            </a:r>
            <a:r>
              <a:rPr lang="sk-SK" sz="2400" dirty="0" smtClean="0"/>
              <a:t> </a:t>
            </a:r>
            <a:r>
              <a:rPr lang="sk-SK" sz="2400" dirty="0" err="1" smtClean="0"/>
              <a:t>the</a:t>
            </a:r>
            <a:r>
              <a:rPr lang="sk-SK" sz="2400" dirty="0" smtClean="0"/>
              <a:t> </a:t>
            </a:r>
            <a:r>
              <a:rPr lang="sk-SK" sz="2400" dirty="0" err="1" smtClean="0"/>
              <a:t>language</a:t>
            </a:r>
            <a:r>
              <a:rPr lang="sk-SK" sz="2400" dirty="0" smtClean="0"/>
              <a:t> </a:t>
            </a:r>
            <a:r>
              <a:rPr lang="sk-SK" sz="2400" dirty="0" err="1" smtClean="0"/>
              <a:t>they</a:t>
            </a:r>
            <a:r>
              <a:rPr lang="sk-SK" sz="2400" dirty="0" smtClean="0"/>
              <a:t> </a:t>
            </a:r>
            <a:r>
              <a:rPr lang="sk-SK" sz="2400" dirty="0" err="1" smtClean="0"/>
              <a:t>need</a:t>
            </a:r>
            <a:r>
              <a:rPr lang="sk-SK" sz="2400" dirty="0" smtClean="0"/>
              <a:t> to </a:t>
            </a:r>
            <a:r>
              <a:rPr lang="sk-SK" sz="2400" dirty="0" err="1" smtClean="0"/>
              <a:t>understand</a:t>
            </a:r>
            <a:r>
              <a:rPr lang="sk-SK" sz="2400" dirty="0" smtClean="0"/>
              <a:t> and </a:t>
            </a:r>
            <a:r>
              <a:rPr lang="sk-SK" sz="2400" dirty="0" err="1" smtClean="0"/>
              <a:t>use</a:t>
            </a:r>
            <a:r>
              <a:rPr lang="sk-SK" sz="2400" dirty="0" smtClean="0"/>
              <a:t> </a:t>
            </a:r>
            <a:r>
              <a:rPr lang="sk-SK" sz="2400" dirty="0" err="1" smtClean="0"/>
              <a:t>the</a:t>
            </a:r>
            <a:r>
              <a:rPr lang="sk-SK" sz="2400" dirty="0" smtClean="0"/>
              <a:t> </a:t>
            </a:r>
            <a:r>
              <a:rPr lang="sk-SK" sz="2400" dirty="0" err="1" smtClean="0"/>
              <a:t>content</a:t>
            </a:r>
            <a:r>
              <a:rPr lang="sk-SK" sz="2400" dirty="0" smtClean="0"/>
              <a:t>. </a:t>
            </a:r>
          </a:p>
          <a:p>
            <a:r>
              <a:rPr lang="sk-SK" sz="2400" dirty="0" err="1" smtClean="0"/>
              <a:t>Different</a:t>
            </a:r>
            <a:r>
              <a:rPr lang="sk-SK" sz="2400" dirty="0" smtClean="0"/>
              <a:t> </a:t>
            </a:r>
            <a:r>
              <a:rPr lang="sk-SK" sz="2400" dirty="0" err="1" smtClean="0"/>
              <a:t>teachers</a:t>
            </a:r>
            <a:r>
              <a:rPr lang="sk-SK" sz="2400" dirty="0" smtClean="0"/>
              <a:t> </a:t>
            </a:r>
            <a:r>
              <a:rPr lang="sk-SK" sz="2400" dirty="0" err="1" smtClean="0"/>
              <a:t>have</a:t>
            </a:r>
            <a:r>
              <a:rPr lang="sk-SK" sz="2400" dirty="0" smtClean="0"/>
              <a:t> </a:t>
            </a:r>
            <a:r>
              <a:rPr lang="sk-SK" sz="2400" dirty="0" err="1" smtClean="0"/>
              <a:t>different</a:t>
            </a:r>
            <a:r>
              <a:rPr lang="sk-SK" sz="2400" dirty="0" smtClean="0"/>
              <a:t> </a:t>
            </a:r>
            <a:r>
              <a:rPr lang="sk-SK" sz="2400" dirty="0" err="1" smtClean="0"/>
              <a:t>challenges</a:t>
            </a:r>
            <a:r>
              <a:rPr lang="sk-SK" sz="2400" dirty="0" smtClean="0"/>
              <a:t>: </a:t>
            </a:r>
            <a:r>
              <a:rPr lang="sk-SK" sz="2400" dirty="0" err="1" smtClean="0"/>
              <a:t>language</a:t>
            </a:r>
            <a:r>
              <a:rPr lang="sk-SK" sz="2400" dirty="0" smtClean="0"/>
              <a:t> </a:t>
            </a:r>
            <a:r>
              <a:rPr lang="sk-SK" sz="2400" dirty="0" err="1" smtClean="0"/>
              <a:t>teachers</a:t>
            </a:r>
            <a:r>
              <a:rPr lang="sk-SK" sz="2400" dirty="0" smtClean="0"/>
              <a:t> </a:t>
            </a:r>
            <a:r>
              <a:rPr lang="sk-SK" sz="2400" dirty="0" err="1" smtClean="0"/>
              <a:t>need</a:t>
            </a:r>
            <a:r>
              <a:rPr lang="sk-SK" sz="2400" dirty="0" smtClean="0"/>
              <a:t> to </a:t>
            </a:r>
            <a:r>
              <a:rPr lang="sk-SK" sz="2400" dirty="0" err="1" smtClean="0"/>
              <a:t>learn</a:t>
            </a:r>
            <a:r>
              <a:rPr lang="sk-SK" sz="2400" dirty="0" smtClean="0"/>
              <a:t> more </a:t>
            </a:r>
            <a:r>
              <a:rPr lang="sk-SK" sz="2400" dirty="0" err="1" smtClean="0"/>
              <a:t>about</a:t>
            </a:r>
            <a:r>
              <a:rPr lang="sk-SK" sz="2400" dirty="0" smtClean="0"/>
              <a:t> </a:t>
            </a:r>
            <a:r>
              <a:rPr lang="sk-SK" sz="2400" dirty="0" err="1" smtClean="0"/>
              <a:t>subject</a:t>
            </a:r>
            <a:r>
              <a:rPr lang="sk-SK" sz="2400" dirty="0" smtClean="0"/>
              <a:t> </a:t>
            </a:r>
            <a:r>
              <a:rPr lang="sk-SK" sz="2400" dirty="0" err="1" smtClean="0"/>
              <a:t>content</a:t>
            </a:r>
            <a:r>
              <a:rPr lang="sk-SK" sz="2400" dirty="0" smtClean="0"/>
              <a:t>, </a:t>
            </a:r>
            <a:r>
              <a:rPr lang="sk-SK" sz="2400" dirty="0" err="1" smtClean="0"/>
              <a:t>subject</a:t>
            </a:r>
            <a:r>
              <a:rPr lang="sk-SK" sz="2400" dirty="0" smtClean="0"/>
              <a:t> </a:t>
            </a:r>
            <a:r>
              <a:rPr lang="sk-SK" sz="2400" dirty="0" err="1" smtClean="0"/>
              <a:t>teachers</a:t>
            </a:r>
            <a:r>
              <a:rPr lang="sk-SK" sz="2400" dirty="0" smtClean="0"/>
              <a:t> </a:t>
            </a:r>
            <a:r>
              <a:rPr lang="sk-SK" sz="2400" dirty="0" err="1" smtClean="0"/>
              <a:t>need</a:t>
            </a:r>
            <a:r>
              <a:rPr lang="sk-SK" sz="2400" dirty="0" smtClean="0"/>
              <a:t> to </a:t>
            </a:r>
            <a:r>
              <a:rPr lang="sk-SK" sz="2400" dirty="0" err="1" smtClean="0"/>
              <a:t>learn</a:t>
            </a:r>
            <a:r>
              <a:rPr lang="sk-SK" sz="2400" dirty="0" smtClean="0"/>
              <a:t> </a:t>
            </a:r>
            <a:r>
              <a:rPr lang="sk-SK" sz="2400" dirty="0" err="1" smtClean="0"/>
              <a:t>about</a:t>
            </a:r>
            <a:r>
              <a:rPr lang="sk-SK" sz="2400" dirty="0" smtClean="0"/>
              <a:t> </a:t>
            </a:r>
            <a:r>
              <a:rPr lang="sk-SK" sz="2400" dirty="0" err="1" smtClean="0"/>
              <a:t>the</a:t>
            </a:r>
            <a:r>
              <a:rPr lang="sk-SK" sz="2400" dirty="0" smtClean="0"/>
              <a:t> </a:t>
            </a:r>
            <a:r>
              <a:rPr lang="sk-SK" sz="2400" dirty="0" err="1" smtClean="0"/>
              <a:t>language</a:t>
            </a:r>
            <a:r>
              <a:rPr lang="sk-SK" sz="2400" dirty="0" smtClean="0"/>
              <a:t> </a:t>
            </a:r>
            <a:r>
              <a:rPr lang="sk-SK" sz="2400" dirty="0" err="1" smtClean="0"/>
              <a:t>needed</a:t>
            </a:r>
            <a:r>
              <a:rPr lang="sk-SK" sz="2400" dirty="0" smtClean="0"/>
              <a:t> </a:t>
            </a:r>
            <a:r>
              <a:rPr lang="sk-SK" sz="2400" dirty="0" err="1" smtClean="0"/>
              <a:t>for</a:t>
            </a:r>
            <a:r>
              <a:rPr lang="sk-SK" sz="2400" dirty="0" smtClean="0"/>
              <a:t> </a:t>
            </a:r>
            <a:r>
              <a:rPr lang="sk-SK" sz="2400" dirty="0" err="1" smtClean="0"/>
              <a:t>their</a:t>
            </a:r>
            <a:r>
              <a:rPr lang="sk-SK" sz="2400" dirty="0" smtClean="0"/>
              <a:t> </a:t>
            </a:r>
            <a:r>
              <a:rPr lang="sk-SK" sz="2400" dirty="0" err="1" smtClean="0"/>
              <a:t>subjects</a:t>
            </a:r>
            <a:r>
              <a:rPr lang="sk-SK" sz="2400" dirty="0" smtClean="0"/>
              <a:t>. </a:t>
            </a:r>
            <a:r>
              <a:rPr lang="sk-SK" sz="2400" dirty="0" err="1" smtClean="0"/>
              <a:t>This</a:t>
            </a:r>
            <a:r>
              <a:rPr lang="sk-SK" sz="2400" dirty="0" smtClean="0"/>
              <a:t>, </a:t>
            </a:r>
            <a:r>
              <a:rPr lang="sk-SK" sz="2400" dirty="0" err="1" smtClean="0"/>
              <a:t>however</a:t>
            </a:r>
            <a:r>
              <a:rPr lang="sk-SK" sz="2400" dirty="0" smtClean="0"/>
              <a:t>, </a:t>
            </a:r>
            <a:r>
              <a:rPr lang="sk-SK" sz="2400" dirty="0" err="1" smtClean="0"/>
              <a:t>does</a:t>
            </a:r>
            <a:r>
              <a:rPr lang="sk-SK" sz="2400" dirty="0" smtClean="0"/>
              <a:t> </a:t>
            </a:r>
            <a:r>
              <a:rPr lang="sk-SK" sz="2400" dirty="0" err="1" smtClean="0"/>
              <a:t>not</a:t>
            </a:r>
            <a:r>
              <a:rPr lang="sk-SK" sz="2400" dirty="0" smtClean="0"/>
              <a:t> </a:t>
            </a:r>
            <a:r>
              <a:rPr lang="sk-SK" sz="2400" dirty="0" err="1" smtClean="0"/>
              <a:t>mean</a:t>
            </a:r>
            <a:r>
              <a:rPr lang="sk-SK" sz="2400" dirty="0" smtClean="0"/>
              <a:t> </a:t>
            </a:r>
            <a:r>
              <a:rPr lang="sk-SK" sz="2400" dirty="0" err="1" smtClean="0"/>
              <a:t>adopting</a:t>
            </a:r>
            <a:r>
              <a:rPr lang="sk-SK" sz="2400" dirty="0" smtClean="0"/>
              <a:t> </a:t>
            </a:r>
            <a:r>
              <a:rPr lang="sk-SK" sz="2400" dirty="0" err="1" smtClean="0"/>
              <a:t>the</a:t>
            </a:r>
            <a:r>
              <a:rPr lang="sk-SK" sz="2400" dirty="0" smtClean="0"/>
              <a:t> role of a </a:t>
            </a:r>
            <a:r>
              <a:rPr lang="sk-SK" sz="2400" dirty="0" err="1" smtClean="0"/>
              <a:t>language</a:t>
            </a:r>
            <a:r>
              <a:rPr lang="sk-SK" sz="2400" dirty="0" smtClean="0"/>
              <a:t> </a:t>
            </a:r>
            <a:r>
              <a:rPr lang="sk-SK" sz="2400" dirty="0" err="1" smtClean="0"/>
              <a:t>teacher</a:t>
            </a:r>
            <a:r>
              <a:rPr lang="sk-SK" sz="2400" dirty="0" smtClean="0"/>
              <a:t>. </a:t>
            </a:r>
            <a:endParaRPr lang="sk-SK" sz="2400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483342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" t="-7638" r="257" b="7922"/>
          <a:stretch/>
        </p:blipFill>
        <p:spPr>
          <a:xfrm>
            <a:off x="3806731" y="-127146"/>
            <a:ext cx="4748422" cy="6858000"/>
          </a:xfrm>
          <a:prstGeom prst="rect">
            <a:avLst/>
          </a:prstGeom>
        </p:spPr>
      </p:pic>
      <p:sp>
        <p:nvSpPr>
          <p:cNvPr id="11" name="BlokTextu 10"/>
          <p:cNvSpPr txBox="1"/>
          <p:nvPr/>
        </p:nvSpPr>
        <p:spPr>
          <a:xfrm>
            <a:off x="638961" y="2957343"/>
            <a:ext cx="2979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smtClean="0"/>
              <a:t>CLIL </a:t>
            </a:r>
            <a:r>
              <a:rPr lang="sk-SK" sz="3200" dirty="0" err="1" smtClean="0"/>
              <a:t>principles</a:t>
            </a:r>
            <a:r>
              <a:rPr lang="sk-SK" sz="3200" dirty="0" smtClean="0"/>
              <a:t> in </a:t>
            </a:r>
            <a:r>
              <a:rPr lang="sk-SK" sz="3200" dirty="0" err="1" smtClean="0"/>
              <a:t>action</a:t>
            </a:r>
            <a:endParaRPr lang="sk-SK" sz="3200" dirty="0"/>
          </a:p>
        </p:txBody>
      </p:sp>
    </p:spTree>
    <p:extLst>
      <p:ext uri="{BB962C8B-B14F-4D97-AF65-F5344CB8AC3E}">
        <p14:creationId xmlns:p14="http://schemas.microsoft.com/office/powerpoint/2010/main" val="21846182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43" y="0"/>
            <a:ext cx="5165334" cy="685800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080" y="0"/>
            <a:ext cx="5257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239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2782" y="-544131"/>
            <a:ext cx="6857999" cy="794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043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dlica">
  <a:themeElements>
    <a:clrScheme name="Bežná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Bridlica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ridlic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Bridlica</Template>
  <TotalTime>886</TotalTime>
  <Words>433</Words>
  <Application>Microsoft Office PowerPoint</Application>
  <PresentationFormat>Širokouhlá</PresentationFormat>
  <Paragraphs>50</Paragraphs>
  <Slides>26</Slides>
  <Notes>0</Notes>
  <HiddenSlides>0</HiddenSlides>
  <MMClips>1</MMClips>
  <ScaleCrop>false</ScaleCrop>
  <HeadingPairs>
    <vt:vector size="8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26</vt:i4>
      </vt:variant>
    </vt:vector>
  </HeadingPairs>
  <TitlesOfParts>
    <vt:vector size="32" baseType="lpstr">
      <vt:lpstr>Arial Black</vt:lpstr>
      <vt:lpstr>Calisto MT</vt:lpstr>
      <vt:lpstr>Trebuchet MS</vt:lpstr>
      <vt:lpstr>Wingdings 2</vt:lpstr>
      <vt:lpstr>Bridlica</vt:lpstr>
      <vt:lpstr>Dokument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admin</dc:creator>
  <cp:lastModifiedBy>admin</cp:lastModifiedBy>
  <cp:revision>63</cp:revision>
  <dcterms:created xsi:type="dcterms:W3CDTF">2019-11-04T23:44:01Z</dcterms:created>
  <dcterms:modified xsi:type="dcterms:W3CDTF">2019-11-08T15:19:07Z</dcterms:modified>
</cp:coreProperties>
</file>