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368A1-CA92-4A8D-BC6E-27662B18D86E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7A3C7-31EF-402D-9F57-36F62FD3A4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57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WROCŁAW GDAŃSK POZNAŃ ZAKOPANE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7A3C7-31EF-402D-9F57-36F62FD3A43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89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</a:t>
            </a:r>
            <a:r>
              <a:rPr lang="pl-PL" baseline="0" dirty="0" smtClean="0"/>
              <a:t> Gryfinie koło szczecina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7A3C7-31EF-402D-9F57-36F62FD3A439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44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DF03769-F6DF-4BEE-ABC2-EDE718E02913}" type="slidenum">
              <a:rPr lang="pl-PL" smtClean="0"/>
              <a:t>‹#›</a:t>
            </a:fld>
            <a:endParaRPr lang="pl-P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95FDC3-5D2B-4EDF-BE7C-DE2DE06B9A25}" type="datetimeFigureOut">
              <a:rPr lang="pl-PL" smtClean="0"/>
              <a:t>2018-05-11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447800"/>
            <a:ext cx="4896544" cy="2133600"/>
          </a:xfrm>
        </p:spPr>
        <p:txBody>
          <a:bodyPr>
            <a:normAutofit/>
          </a:bodyPr>
          <a:lstStyle/>
          <a:p>
            <a:r>
              <a:rPr lang="pl-PL" sz="8800" dirty="0" smtClean="0"/>
              <a:t>Poland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214223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96604" y="611968"/>
            <a:ext cx="3657600" cy="5714999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8142">
            <a:off x="451976" y="678485"/>
            <a:ext cx="4450071" cy="2503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180">
            <a:off x="4734108" y="1331172"/>
            <a:ext cx="3810999" cy="2405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4118">
            <a:off x="418124" y="3196771"/>
            <a:ext cx="4231909" cy="2816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352">
            <a:off x="4229458" y="4044466"/>
            <a:ext cx="4196488" cy="2098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3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619672" y="260648"/>
            <a:ext cx="5068416" cy="811560"/>
          </a:xfrm>
        </p:spPr>
        <p:txBody>
          <a:bodyPr>
            <a:noAutofit/>
          </a:bodyPr>
          <a:lstStyle/>
          <a:p>
            <a:r>
              <a:rPr lang="pl-PL" sz="5400" dirty="0" smtClean="0"/>
              <a:t>FAMOUS PEOPLE</a:t>
            </a:r>
            <a:endParaRPr lang="pl-PL" sz="5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94037"/>
            <a:ext cx="3024336" cy="4814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76935"/>
            <a:ext cx="3453350" cy="4023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7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8" y="1221514"/>
            <a:ext cx="3981898" cy="451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72965"/>
            <a:ext cx="3642345" cy="5009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54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99592" y="260648"/>
            <a:ext cx="6220544" cy="739552"/>
          </a:xfrm>
        </p:spPr>
        <p:txBody>
          <a:bodyPr>
            <a:noAutofit/>
          </a:bodyPr>
          <a:lstStyle/>
          <a:p>
            <a:r>
              <a:rPr lang="pl-PL" sz="4400" dirty="0" smtClean="0"/>
              <a:t>CHOCHOŁOWSKA VALLEY </a:t>
            </a:r>
            <a:endParaRPr lang="pl-PL" sz="4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12140"/>
            <a:ext cx="7958658" cy="5296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6220544" cy="1171600"/>
          </a:xfrm>
        </p:spPr>
        <p:txBody>
          <a:bodyPr>
            <a:noAutofit/>
          </a:bodyPr>
          <a:lstStyle/>
          <a:p>
            <a:r>
              <a:rPr lang="pl-PL" sz="4400" dirty="0" smtClean="0"/>
              <a:t>PROVENCE AT WARMII </a:t>
            </a:r>
            <a:endParaRPr lang="pl-PL" sz="4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685885" cy="5132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8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55576" y="261728"/>
            <a:ext cx="5256584" cy="1416260"/>
          </a:xfrm>
        </p:spPr>
        <p:txBody>
          <a:bodyPr>
            <a:normAutofit/>
          </a:bodyPr>
          <a:lstStyle/>
          <a:p>
            <a:r>
              <a:rPr lang="pl-PL" sz="5400" dirty="0" smtClean="0"/>
              <a:t>AWRY FOREST</a:t>
            </a:r>
            <a:endParaRPr lang="pl-PL" sz="5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77988"/>
            <a:ext cx="756084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46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03648" y="116632"/>
            <a:ext cx="5317021" cy="1268760"/>
          </a:xfrm>
        </p:spPr>
        <p:txBody>
          <a:bodyPr>
            <a:normAutofit/>
          </a:bodyPr>
          <a:lstStyle/>
          <a:p>
            <a:r>
              <a:rPr lang="pl-PL" sz="4800" dirty="0" smtClean="0"/>
              <a:t>CASTLE IN NIEDZICA</a:t>
            </a:r>
            <a:endParaRPr lang="pl-PL" sz="4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382594" cy="49299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1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6624736" cy="1027584"/>
          </a:xfrm>
        </p:spPr>
        <p:txBody>
          <a:bodyPr>
            <a:normAutofit/>
          </a:bodyPr>
          <a:lstStyle/>
          <a:p>
            <a:r>
              <a:rPr lang="pl-PL" sz="4800" dirty="0" smtClean="0"/>
              <a:t>CASTLE IN MOSZNA</a:t>
            </a:r>
            <a:endParaRPr lang="pl-PL" sz="4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25993"/>
            <a:ext cx="7416824" cy="494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3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457200"/>
            <a:ext cx="7012632" cy="1171600"/>
          </a:xfrm>
        </p:spPr>
        <p:txBody>
          <a:bodyPr>
            <a:normAutofit fontScale="90000"/>
          </a:bodyPr>
          <a:lstStyle/>
          <a:p>
            <a:r>
              <a:rPr lang="pl-PL" sz="4800" dirty="0" smtClean="0"/>
              <a:t>THE OLD TOWN IN ZAMOŚĆ</a:t>
            </a:r>
            <a:endParaRPr lang="pl-PL" sz="4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6878538" cy="4593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9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457200"/>
            <a:ext cx="7156648" cy="1109112"/>
          </a:xfrm>
        </p:spPr>
        <p:txBody>
          <a:bodyPr>
            <a:normAutofit/>
          </a:bodyPr>
          <a:lstStyle/>
          <a:p>
            <a:r>
              <a:rPr lang="pl-PL" sz="4000" dirty="0" smtClean="0"/>
              <a:t>PIOTRKOWSKA STREET ŁÓDŹ</a:t>
            </a:r>
            <a:endParaRPr lang="pl-PL" sz="4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6312"/>
            <a:ext cx="7590609" cy="502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50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620688"/>
            <a:ext cx="7528789" cy="531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29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r="5297"/>
          <a:stretch>
            <a:fillRect/>
          </a:stretch>
        </p:blipFill>
        <p:spPr>
          <a:xfrm>
            <a:off x="251520" y="1619600"/>
            <a:ext cx="4696967" cy="3505200"/>
          </a:xfr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95536" y="4653136"/>
            <a:ext cx="2946648" cy="1875972"/>
          </a:xfrm>
        </p:spPr>
        <p:txBody>
          <a:bodyPr>
            <a:normAutofit/>
          </a:bodyPr>
          <a:lstStyle/>
          <a:p>
            <a:r>
              <a:rPr lang="pl-PL" sz="6000" dirty="0" smtClean="0"/>
              <a:t>FLAG</a:t>
            </a:r>
            <a:endParaRPr lang="pl-PL" sz="6000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sz="half" idx="2"/>
          </p:nvPr>
        </p:nvSpPr>
        <p:spPr>
          <a:xfrm>
            <a:off x="5364088" y="5445224"/>
            <a:ext cx="3024336" cy="1629228"/>
          </a:xfrm>
        </p:spPr>
        <p:txBody>
          <a:bodyPr>
            <a:noAutofit/>
          </a:bodyPr>
          <a:lstStyle/>
          <a:p>
            <a:r>
              <a:rPr lang="pl-PL" sz="5400" dirty="0" smtClean="0">
                <a:solidFill>
                  <a:schemeClr val="tx1"/>
                </a:solidFill>
              </a:rPr>
              <a:t>EMBLEM</a:t>
            </a:r>
            <a:endParaRPr lang="pl-PL" sz="5400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28800"/>
            <a:ext cx="30956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7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840760" cy="62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5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430718" y="26296"/>
            <a:ext cx="2819400" cy="955576"/>
          </a:xfrm>
        </p:spPr>
        <p:txBody>
          <a:bodyPr>
            <a:normAutofit/>
          </a:bodyPr>
          <a:lstStyle/>
          <a:p>
            <a:r>
              <a:rPr lang="pl-PL" sz="4400" dirty="0" smtClean="0"/>
              <a:t>BALTIC SEA</a:t>
            </a:r>
            <a:endParaRPr lang="pl-PL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148">
            <a:off x="572898" y="1252155"/>
            <a:ext cx="3784808" cy="241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896">
            <a:off x="4886368" y="747607"/>
            <a:ext cx="3028637" cy="2271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11" y="2240147"/>
            <a:ext cx="3083819" cy="2018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051">
            <a:off x="720977" y="3634173"/>
            <a:ext cx="4279404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962">
            <a:off x="4869954" y="4002502"/>
            <a:ext cx="3137456" cy="2350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89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55776" y="188640"/>
            <a:ext cx="3456384" cy="811560"/>
          </a:xfrm>
        </p:spPr>
        <p:txBody>
          <a:bodyPr>
            <a:noAutofit/>
          </a:bodyPr>
          <a:lstStyle/>
          <a:p>
            <a:r>
              <a:rPr lang="pl-PL" sz="4800" dirty="0"/>
              <a:t>M</a:t>
            </a:r>
            <a:r>
              <a:rPr lang="pl-PL" sz="4800" dirty="0" smtClean="0"/>
              <a:t>OUNTAINS</a:t>
            </a:r>
            <a:endParaRPr lang="pl-PL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5720">
            <a:off x="152738" y="1325568"/>
            <a:ext cx="4010009" cy="2255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006">
            <a:off x="3993227" y="1614556"/>
            <a:ext cx="4337004" cy="2892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5854">
            <a:off x="1677718" y="3212975"/>
            <a:ext cx="2486025" cy="1838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91">
            <a:off x="3624283" y="4293096"/>
            <a:ext cx="5074891" cy="2274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390">
            <a:off x="533400" y="4678071"/>
            <a:ext cx="3024582" cy="2018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3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458519" y="116632"/>
            <a:ext cx="2819400" cy="883568"/>
          </a:xfrm>
        </p:spPr>
        <p:txBody>
          <a:bodyPr>
            <a:noAutofit/>
          </a:bodyPr>
          <a:lstStyle/>
          <a:p>
            <a:r>
              <a:rPr lang="pl-PL" sz="5400" dirty="0" smtClean="0"/>
              <a:t>LAKES</a:t>
            </a:r>
            <a:endParaRPr lang="pl-PL" sz="5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3722">
            <a:off x="600761" y="839364"/>
            <a:ext cx="2824611" cy="187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312">
            <a:off x="4167194" y="1359523"/>
            <a:ext cx="4013126" cy="2676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314">
            <a:off x="593292" y="2529733"/>
            <a:ext cx="3836555" cy="2558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968">
            <a:off x="4761518" y="3375049"/>
            <a:ext cx="2687935" cy="1969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75" y="4581128"/>
            <a:ext cx="3143853" cy="2154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03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627784" y="188640"/>
            <a:ext cx="2819400" cy="792088"/>
          </a:xfrm>
        </p:spPr>
        <p:txBody>
          <a:bodyPr>
            <a:noAutofit/>
          </a:bodyPr>
          <a:lstStyle/>
          <a:p>
            <a:r>
              <a:rPr lang="pl-PL" sz="5400" dirty="0" smtClean="0"/>
              <a:t>WARSAW</a:t>
            </a:r>
            <a:endParaRPr lang="pl-PL" sz="5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760">
            <a:off x="208003" y="1571519"/>
            <a:ext cx="3858423" cy="2573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557">
            <a:off x="4583734" y="1283600"/>
            <a:ext cx="3910288" cy="2607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33" y="4375808"/>
            <a:ext cx="6372708" cy="2230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0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627784" y="188640"/>
            <a:ext cx="2819400" cy="792088"/>
          </a:xfrm>
        </p:spPr>
        <p:txBody>
          <a:bodyPr>
            <a:noAutofit/>
          </a:bodyPr>
          <a:lstStyle/>
          <a:p>
            <a:r>
              <a:rPr lang="pl-PL" sz="5400" dirty="0" smtClean="0"/>
              <a:t>WARSAW</a:t>
            </a:r>
            <a:endParaRPr lang="pl-PL" sz="5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701">
            <a:off x="469220" y="1283424"/>
            <a:ext cx="4026160" cy="268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841">
            <a:off x="4116964" y="2148538"/>
            <a:ext cx="4415627" cy="2475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00">
            <a:off x="744065" y="3717032"/>
            <a:ext cx="4134239" cy="2754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602">
            <a:off x="4851723" y="4509120"/>
            <a:ext cx="2951820" cy="1967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36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łożony">
  <a:themeElements>
    <a:clrScheme name="Złożony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Złożony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łoż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156</TotalTime>
  <Words>42</Words>
  <Application>Microsoft Office PowerPoint</Application>
  <PresentationFormat>Pokaz na ekranie (4:3)</PresentationFormat>
  <Paragraphs>20</Paragraphs>
  <Slides>19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Złożony</vt:lpstr>
      <vt:lpstr>Poland</vt:lpstr>
      <vt:lpstr>Prezentacja programu PowerPoint</vt:lpstr>
      <vt:lpstr>FLAG</vt:lpstr>
      <vt:lpstr>Prezentacja programu PowerPoint</vt:lpstr>
      <vt:lpstr>BALTIC SEA</vt:lpstr>
      <vt:lpstr>MOUNTAINS</vt:lpstr>
      <vt:lpstr>LAKES</vt:lpstr>
      <vt:lpstr>WARSAW</vt:lpstr>
      <vt:lpstr>WARSAW</vt:lpstr>
      <vt:lpstr>Prezentacja programu PowerPoint</vt:lpstr>
      <vt:lpstr>FAMOUS PEOPLE</vt:lpstr>
      <vt:lpstr>Prezentacja programu PowerPoint</vt:lpstr>
      <vt:lpstr>CHOCHOŁOWSKA VALLEY </vt:lpstr>
      <vt:lpstr>PROVENCE AT WARMII </vt:lpstr>
      <vt:lpstr>AWRY FOREST</vt:lpstr>
      <vt:lpstr>CASTLE IN NIEDZICA</vt:lpstr>
      <vt:lpstr>CASTLE IN MOSZNA</vt:lpstr>
      <vt:lpstr>THE OLD TOWN IN ZAMOŚĆ</vt:lpstr>
      <vt:lpstr>PIOTRKOWSKA STREET ŁÓDŹ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Gabrysia</dc:creator>
  <cp:lastModifiedBy>Gabrysia</cp:lastModifiedBy>
  <cp:revision>12</cp:revision>
  <dcterms:created xsi:type="dcterms:W3CDTF">2018-05-05T09:30:28Z</dcterms:created>
  <dcterms:modified xsi:type="dcterms:W3CDTF">2018-05-11T12:49:44Z</dcterms:modified>
</cp:coreProperties>
</file>