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0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12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12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6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77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96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56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44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16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84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2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6410-9BC2-4D8F-8FBE-64C32C8F8675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F65BB-C99D-4E55-98D7-3CBC3AF246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1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44017"/>
            <a:ext cx="6656784" cy="4532535"/>
          </a:xfrm>
        </p:spPr>
        <p:txBody>
          <a:bodyPr>
            <a:noAutofit/>
          </a:bodyPr>
          <a:lstStyle/>
          <a:p>
            <a:r>
              <a:rPr lang="pl-PL" sz="2500" dirty="0" smtClean="0">
                <a:solidFill>
                  <a:srgbClr val="00B050"/>
                </a:solidFill>
              </a:rPr>
              <a:t>Jak </a:t>
            </a:r>
            <a:r>
              <a:rPr lang="pl-PL" sz="2500" dirty="0">
                <a:solidFill>
                  <a:srgbClr val="00B050"/>
                </a:solidFill>
              </a:rPr>
              <a:t>co roku 1 czerwca dzieci obchodzą swoje święto, czyli Dzień Dziecka. My uczciliśmy je 4</a:t>
            </a:r>
            <a:r>
              <a:rPr lang="pl-PL" sz="2500" dirty="0" smtClean="0">
                <a:solidFill>
                  <a:srgbClr val="00B050"/>
                </a:solidFill>
              </a:rPr>
              <a:t>  czerwca </a:t>
            </a:r>
            <a:r>
              <a:rPr lang="pl-PL" sz="2500" dirty="0">
                <a:solidFill>
                  <a:srgbClr val="00B050"/>
                </a:solidFill>
              </a:rPr>
              <a:t>i w dniu tym, słońce świeciło nad Naszym Przedszkolem dla Wszystkich Dzieci a dzień obfitował w wiele ciekawych zdarzeń. Zaczęło się tajemniczo, gdyż największą atrakcją tego dnia był występ magika, który </a:t>
            </a:r>
            <a:r>
              <a:rPr lang="pl-PL" sz="2500" dirty="0" smtClean="0">
                <a:solidFill>
                  <a:srgbClr val="00B050"/>
                </a:solidFill>
              </a:rPr>
              <a:t>              			zaprezentował </a:t>
            </a:r>
            <a:r>
              <a:rPr lang="pl-PL" sz="2500" dirty="0">
                <a:solidFill>
                  <a:srgbClr val="00B050"/>
                </a:solidFill>
              </a:rPr>
              <a:t>- sztukę </a:t>
            </a:r>
            <a:r>
              <a:rPr lang="pl-PL" sz="2500" dirty="0" smtClean="0">
                <a:solidFill>
                  <a:srgbClr val="00B050"/>
                </a:solidFill>
              </a:rPr>
              <a:t>				iluzji</a:t>
            </a:r>
            <a:r>
              <a:rPr lang="pl-PL" sz="2500" dirty="0">
                <a:solidFill>
                  <a:srgbClr val="00B050"/>
                </a:solidFill>
              </a:rPr>
              <a:t>. </a:t>
            </a:r>
            <a:r>
              <a:rPr lang="pl-PL" sz="2500" dirty="0" smtClean="0">
                <a:solidFill>
                  <a:srgbClr val="00B050"/>
                </a:solidFill>
              </a:rPr>
              <a:t> Następnie 					odwiedziliśmy cukiernię, 				gdzie każdy wybrał swój      			ulubiony smak lodów.</a:t>
            </a:r>
            <a:endParaRPr lang="pl-PL" sz="2500" dirty="0">
              <a:solidFill>
                <a:srgbClr val="00B05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99592" y="62068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 „</a:t>
            </a:r>
            <a:r>
              <a:rPr lang="pl-PL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Dzień Dziecka”</a:t>
            </a:r>
            <a:endParaRPr lang="pl-PL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748066" cy="227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0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4322945_1853610751366047_3278831372965249024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2" y="34290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34342526_1853610814699374_8204865635470016512_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34444445_1853611134699342_6176144941375291392_n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45024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23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34583356_1853610934699362_556571439078467174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469460" cy="5602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79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99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Znalezione obrazy dla zapytania lo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86" y="4221088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994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23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994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89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9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995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47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81428" cy="538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597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</Words>
  <Application>Microsoft Office PowerPoint</Application>
  <PresentationFormat>Pokaz na ekranie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Milo</dc:creator>
  <cp:lastModifiedBy>Milo</cp:lastModifiedBy>
  <cp:revision>2</cp:revision>
  <dcterms:created xsi:type="dcterms:W3CDTF">2018-06-04T21:11:13Z</dcterms:created>
  <dcterms:modified xsi:type="dcterms:W3CDTF">2018-06-04T21:21:22Z</dcterms:modified>
</cp:coreProperties>
</file>