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5.jpeg" ContentType="image/jpeg"/>
  <Override PartName="/ppt/media/image23.jpeg" ContentType="image/jpeg"/>
  <Override PartName="/ppt/media/image21.jpeg" ContentType="image/jpeg"/>
  <Override PartName="/ppt/media/image20.jpeg" ContentType="image/jpeg"/>
  <Override PartName="/ppt/media/image18.jpeg" ContentType="image/jpeg"/>
  <Override PartName="/ppt/media/image14.png" ContentType="image/png"/>
  <Override PartName="/ppt/media/image13.png" ContentType="image/png"/>
  <Override PartName="/ppt/media/image24.jpeg" ContentType="image/jpeg"/>
  <Override PartName="/ppt/media/image12.png" ContentType="image/png"/>
  <Override PartName="/ppt/media/image3.png" ContentType="image/png"/>
  <Override PartName="/ppt/media/image17.jpeg" ContentType="image/jpeg"/>
  <Override PartName="/ppt/media/image19.jpeg" ContentType="image/jpeg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26.jpeg" ContentType="image/jpeg"/>
  <Override PartName="/ppt/media/image7.png" ContentType="image/png"/>
  <Override PartName="/ppt/media/image6.png" ContentType="image/png"/>
  <Override PartName="/ppt/media/image5.png" ContentType="image/png"/>
  <Override PartName="/ppt/media/image22.jpeg" ContentType="image/jpeg"/>
  <Override PartName="/ppt/media/image4.png" ContentType="image/png"/>
  <Override PartName="/ppt/media/image16.png" ContentType="image/png"/>
  <Override PartName="/ppt/media/image2.png" ContentType="image/png"/>
  <Override PartName="/ppt/media/image15.png" ContentType="image/png"/>
  <Override PartName="/ppt/media/image1.png" ContentType="image/png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pic>
        <p:nvPicPr>
          <p:cNvPr id="3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  <p:pic>
        <p:nvPicPr>
          <p:cNvPr id="4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913680" y="4204800"/>
            <a:ext cx="10364040" cy="158652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913680" y="1694520"/>
            <a:ext cx="10364040" cy="1371600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913680" y="4204800"/>
            <a:ext cx="10364040" cy="158652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913680" y="4204800"/>
            <a:ext cx="10364040" cy="158652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913680" y="1694520"/>
            <a:ext cx="10364040" cy="1371600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pic>
        <p:nvPicPr>
          <p:cNvPr id="12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913680" y="4204800"/>
            <a:ext cx="10364040" cy="158652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913680" y="1694520"/>
            <a:ext cx="10364040" cy="1371600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pic>
        <p:nvPicPr>
          <p:cNvPr id="16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  <p:pic>
        <p:nvPicPr>
          <p:cNvPr id="16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01560" y="4204800"/>
            <a:ext cx="1987920" cy="1586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913680" y="1694520"/>
            <a:ext cx="10364040" cy="13716000"/>
          </a:xfrm>
          <a:prstGeom prst="rect">
            <a:avLst/>
          </a:prstGeom>
        </p:spPr>
        <p:txBody>
          <a:bodyPr wrap="none"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91368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15861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24760" y="503352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7200"/>
          </a:xfrm>
          <a:prstGeom prst="rect">
            <a:avLst/>
          </a:prstGeom>
        </p:spPr>
        <p:txBody>
          <a:bodyPr wrap="none" lIns="0" rIns="0" tIns="0" bIns="0" anchor="ctr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24760" y="4204800"/>
            <a:ext cx="50576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913680" y="5033520"/>
            <a:ext cx="10364040" cy="756360"/>
          </a:xfrm>
          <a:prstGeom prst="rect">
            <a:avLst/>
          </a:prstGeom>
        </p:spPr>
        <p:txBody>
          <a:bodyPr wrap="none"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000000"/>
                </a:solidFill>
                <a:latin typeface="Tw Cen MT"/>
              </a:rPr>
              <a:t>Kliknij, aby edytować format tekstu tytułuKliknij, aby edytować styl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pl-PL" sz="1000">
                <a:solidFill>
                  <a:srgbClr val="000000"/>
                </a:solidFill>
                <a:latin typeface="Tw Cen MT"/>
              </a:rPr>
              <a:t>17-3-13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A735FCA-3195-4424-BE04-782E2F8E8E81}" type="slidenum">
              <a:rPr lang="pl-PL" sz="1000">
                <a:solidFill>
                  <a:srgbClr val="000000"/>
                </a:solidFill>
                <a:latin typeface="Tw Cen MT"/>
              </a:rPr>
              <a:t>&lt;numer&gt;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rIns="0" tIns="0" bIns="0"/>
          <a:p>
            <a:pPr>
              <a:buSzPct val="25000"/>
              <a:buFont typeface="StarSymbol"/>
              <a:buChar char=""/>
            </a:pPr>
            <a:r>
              <a:rPr lang="en-US"/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Szósty poziom konspektu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42" name="Picture 2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Kliknij, aby edytować format tekstu tytułuKliknij, aby edytować styl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Szósty poziom konspektu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Siódmy poziom konspektuEdytuj style wzorca tekstu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Tw Cen MT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Piąty poziom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pl-PL" sz="1000">
                <a:solidFill>
                  <a:srgbClr val="000000"/>
                </a:solidFill>
                <a:latin typeface="Tw Cen MT"/>
              </a:rPr>
              <a:t>17-3-13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22E23FD-9D31-4DC9-A462-E3E3A08F0670}" type="slidenum">
              <a:rPr lang="pl-PL" sz="1000">
                <a:solidFill>
                  <a:srgbClr val="000000"/>
                </a:solidFill>
                <a:latin typeface="Tw Cen MT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83" name="Picture 9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Kliknij, aby edytować format tekstu tytułuKliknij, aby edytować styl</a:t>
            </a:r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913680" y="2367000"/>
            <a:ext cx="5105520" cy="342360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Szósty poziom konspektu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Siódmy poziom konspektuEdytuj style wzorca tekstu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Tw Cen MT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Piąty poziom</a:t>
            </a:r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172200" y="2367000"/>
            <a:ext cx="5105160" cy="342360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Szósty poziom konspektu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w Cen MT"/>
              </a:rPr>
              <a:t>Siódmy poziom konspektuEdytuj style wzorca tekstu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Tw Cen MT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w Cen MT"/>
              </a:rPr>
              <a:t>Piąty poziom</a:t>
            </a:r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pl-PL" sz="1000">
                <a:solidFill>
                  <a:srgbClr val="000000"/>
                </a:solidFill>
                <a:latin typeface="Tw Cen MT"/>
              </a:rPr>
              <a:t>17-3-13</a:t>
            </a:r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CED3347-37A9-44BF-A0DF-D675DBED7454}" type="slidenum">
              <a:rPr lang="pl-PL" sz="1000">
                <a:solidFill>
                  <a:srgbClr val="000000"/>
                </a:solidFill>
                <a:latin typeface="Tw Cen MT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25" name="Picture 7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64040" cy="34268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Tw Cen MT"/>
              </a:rPr>
              <a:t>Kliknij, aby edytować format tekstu tytułuKliknij, aby edytować styl</a:t>
            </a:r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anchor="ctr"/>
          <a:p>
            <a:pPr>
              <a:buSzPct val="2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Kliknij, aby edytować format tekstu konspektu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Drugi poziom konspektu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Trzeci poziom konspektu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Czwarty poziom konspektu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Piąty poziom konspektu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Szósty poziom konspektu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Siódmy poziom konspektuEdytuj style wzorca tekstu</a:t>
            </a:r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Tw Cen MT"/>
              </a:rPr>
              <a:t>17-3-13</a:t>
            </a:r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30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FD17687-F681-40E3-99B4-4F6ECAE12A87}" type="slidenum">
              <a:rPr lang="pl-PL" sz="1000">
                <a:solidFill>
                  <a:srgbClr val="000000"/>
                </a:solidFill>
                <a:latin typeface="Tw Cen MT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751040" y="1300680"/>
            <a:ext cx="8689680" cy="168048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000000"/>
                </a:solidFill>
                <a:latin typeface="Tw Cen MT"/>
              </a:rPr>
              <a:t>PI  DAY</a:t>
            </a:r>
            <a:endParaRPr/>
          </a:p>
        </p:txBody>
      </p:sp>
      <p:sp>
        <p:nvSpPr>
          <p:cNvPr id="166" name="TextShape 2"/>
          <p:cNvSpPr txBox="1"/>
          <p:nvPr/>
        </p:nvSpPr>
        <p:spPr>
          <a:xfrm>
            <a:off x="1751040" y="3886200"/>
            <a:ext cx="8689680" cy="137124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l-PL" sz="4400">
                <a:solidFill>
                  <a:srgbClr val="808080"/>
                </a:solidFill>
                <a:latin typeface="Tw Cen MT"/>
              </a:rPr>
              <a:t>Primaryschoolinbiesal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4400">
                <a:solidFill>
                  <a:srgbClr val="808080"/>
                </a:solidFill>
                <a:latin typeface="Tw Cen MT"/>
              </a:rPr>
              <a:t>Poland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MY TEAM</a:t>
            </a:r>
            <a:endParaRPr/>
          </a:p>
        </p:txBody>
      </p:sp>
      <p:pic>
        <p:nvPicPr>
          <p:cNvPr id="168" name="Symbol zastępczy zawartości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836080" y="2214360"/>
            <a:ext cx="6163920" cy="383364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AND … MY TEAM</a:t>
            </a:r>
            <a:endParaRPr/>
          </a:p>
        </p:txBody>
      </p:sp>
      <p:pic>
        <p:nvPicPr>
          <p:cNvPr id="170" name="Symbol zastępczy zawartości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87040" y="1716120"/>
            <a:ext cx="6639480" cy="4785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OUR MATHEMATICAL ADVENTURE</a:t>
            </a:r>
            <a:endParaRPr/>
          </a:p>
        </p:txBody>
      </p:sp>
      <p:pic>
        <p:nvPicPr>
          <p:cNvPr id="172" name="Symbol zastępczy zawartości 5" descr=""/>
          <p:cNvPicPr/>
          <p:nvPr/>
        </p:nvPicPr>
        <p:blipFill>
          <a:blip r:embed="rId1"/>
          <a:stretch>
            <a:fillRect/>
          </a:stretch>
        </p:blipFill>
        <p:spPr>
          <a:xfrm rot="5400000">
            <a:off x="1888920" y="2135880"/>
            <a:ext cx="3947040" cy="3360240"/>
          </a:xfrm>
          <a:prstGeom prst="rect">
            <a:avLst/>
          </a:prstGeom>
          <a:ln w="228600">
            <a:solidFill>
              <a:srgbClr val="ffff00"/>
            </a:solidFill>
            <a:miter/>
          </a:ln>
        </p:spPr>
      </p:pic>
      <p:pic>
        <p:nvPicPr>
          <p:cNvPr id="173" name="Symbol zastępczy zawartości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773400" y="2367000"/>
            <a:ext cx="4233960" cy="3175200"/>
          </a:xfrm>
          <a:prstGeom prst="rect">
            <a:avLst/>
          </a:prstGeom>
          <a:ln w="228600">
            <a:solidFill>
              <a:srgbClr val="ee93af"/>
            </a:solidFill>
            <a:miter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WE`RE HAVING FUN</a:t>
            </a:r>
            <a:endParaRPr/>
          </a:p>
        </p:txBody>
      </p:sp>
      <p:pic>
        <p:nvPicPr>
          <p:cNvPr id="175" name="Symbol zastępczy zawartości 5" descr=""/>
          <p:cNvPicPr/>
          <p:nvPr/>
        </p:nvPicPr>
        <p:blipFill>
          <a:blip r:embed="rId1"/>
          <a:stretch>
            <a:fillRect/>
          </a:stretch>
        </p:blipFill>
        <p:spPr>
          <a:xfrm rot="6442800">
            <a:off x="1184400" y="2504520"/>
            <a:ext cx="4565160" cy="3286080"/>
          </a:xfrm>
          <a:prstGeom prst="rect">
            <a:avLst/>
          </a:prstGeom>
          <a:ln>
            <a:noFill/>
          </a:ln>
        </p:spPr>
      </p:pic>
      <p:pic>
        <p:nvPicPr>
          <p:cNvPr id="176" name="Symbol zastępczy zawartości 7" descr=""/>
          <p:cNvPicPr/>
          <p:nvPr/>
        </p:nvPicPr>
        <p:blipFill>
          <a:blip r:embed="rId2"/>
          <a:stretch>
            <a:fillRect/>
          </a:stretch>
        </p:blipFill>
        <p:spPr>
          <a:xfrm rot="20824800">
            <a:off x="6468120" y="2435760"/>
            <a:ext cx="4565160" cy="3423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WepracticeMULTIPLICATION</a:t>
            </a:r>
            <a:endParaRPr/>
          </a:p>
        </p:txBody>
      </p:sp>
      <p:pic>
        <p:nvPicPr>
          <p:cNvPr id="178" name="Symbol zastępczy zawartości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4400" y="2367000"/>
            <a:ext cx="4565160" cy="34239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179" name="Symbol zastępczy zawartości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442200" y="2367000"/>
            <a:ext cx="4565160" cy="34239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w Cen MT"/>
              </a:rPr>
              <a:t>How to get the point ?</a:t>
            </a:r>
            <a:endParaRPr/>
          </a:p>
        </p:txBody>
      </p:sp>
      <p:pic>
        <p:nvPicPr>
          <p:cNvPr id="181" name="Symbol zastępczy zawartości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4400" y="2367000"/>
            <a:ext cx="4565160" cy="34239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182" name="Symbol zastępczy zawartości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442200" y="2367000"/>
            <a:ext cx="4565160" cy="34239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913680" y="609480"/>
            <a:ext cx="10364040" cy="34268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Tw Cen MT"/>
              </a:rPr>
              <a:t>We say~hello~to our project friends</a:t>
            </a:r>
            <a:endParaRPr/>
          </a:p>
        </p:txBody>
      </p:sp>
      <p:sp>
        <p:nvSpPr>
          <p:cNvPr id="184" name="TextShape 2"/>
          <p:cNvSpPr txBox="1"/>
          <p:nvPr/>
        </p:nvSpPr>
        <p:spPr>
          <a:xfrm>
            <a:off x="913680" y="4204800"/>
            <a:ext cx="10364040" cy="15861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Tw Cen MT"/>
              </a:rPr>
              <a:t>Students-class3     andteacher-marzenaZalewska</a:t>
            </a:r>
            <a:endParaRPr/>
          </a:p>
        </p:txBody>
      </p:sp>
    </p:spTree>
  </p:cSld>
  <p:transition spd="slow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