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2" r:id="rId20"/>
    <p:sldId id="283" r:id="rId21"/>
    <p:sldId id="284" r:id="rId22"/>
    <p:sldId id="285" r:id="rId23"/>
    <p:sldId id="286" r:id="rId24"/>
    <p:sldId id="280" r:id="rId25"/>
    <p:sldId id="287" r:id="rId26"/>
    <p:sldId id="281" r:id="rId27"/>
    <p:sldId id="288" r:id="rId28"/>
    <p:sldId id="289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332E-2312-4D10-B753-C3708D21AF8F}" type="datetimeFigureOut">
              <a:rPr lang="pl-PL" smtClean="0"/>
              <a:pPr/>
              <a:t>2018-10-15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A6CBA-1167-4BA1-A60F-A72ADBACCAC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om\Desktop\Nowy%20folder\00002.MT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2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149080"/>
            <a:ext cx="8748464" cy="2393631"/>
          </a:xfrm>
          <a:prstGeom prst="rect">
            <a:avLst/>
          </a:prstGeom>
        </p:spPr>
      </p:pic>
      <p:pic>
        <p:nvPicPr>
          <p:cNvPr id="5" name="Obraz 4" descr="DSC02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332656"/>
            <a:ext cx="5292080" cy="3520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2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2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207312" y="1503456"/>
            <a:ext cx="6453336" cy="3823704"/>
          </a:xfrm>
          <a:prstGeom prst="rect">
            <a:avLst/>
          </a:prstGeom>
        </p:spPr>
      </p:pic>
      <p:pic>
        <p:nvPicPr>
          <p:cNvPr id="3" name="Obraz 2" descr="DSC02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204864"/>
            <a:ext cx="5004942" cy="3329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2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99029" y="1257355"/>
            <a:ext cx="638590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02.MTS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7145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58849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8143775" cy="54179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97"/>
            <a:ext cx="9144000" cy="608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Pokaz na ekranie (4:3)</PresentationFormat>
  <Paragraphs>0</Paragraphs>
  <Slides>28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Dom</dc:creator>
  <cp:lastModifiedBy>Skorpion</cp:lastModifiedBy>
  <cp:revision>6</cp:revision>
  <dcterms:created xsi:type="dcterms:W3CDTF">2018-10-15T09:48:34Z</dcterms:created>
  <dcterms:modified xsi:type="dcterms:W3CDTF">2018-10-15T10:32:39Z</dcterms:modified>
</cp:coreProperties>
</file>