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Gill Sans Light"/>
        <a:ea typeface="Gill Sans Light"/>
        <a:cs typeface="Gill Sans Light"/>
        <a:sym typeface="Gill Sans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Gill Sans Light"/>
        <a:ea typeface="Gill Sans Light"/>
        <a:cs typeface="Gill Sans Light"/>
        <a:sym typeface="Gill Sans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Gill Sans Light"/>
        <a:ea typeface="Gill Sans Light"/>
        <a:cs typeface="Gill Sans Light"/>
        <a:sym typeface="Gill Sans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Gill Sans Light"/>
        <a:ea typeface="Gill Sans Light"/>
        <a:cs typeface="Gill Sans Light"/>
        <a:sym typeface="Gill Sans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Gill Sans Light"/>
        <a:ea typeface="Gill Sans Light"/>
        <a:cs typeface="Gill Sans Light"/>
        <a:sym typeface="Gill Sans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Gill Sans Light"/>
        <a:ea typeface="Gill Sans Light"/>
        <a:cs typeface="Gill Sans Light"/>
        <a:sym typeface="Gill Sans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Gill Sans Light"/>
        <a:ea typeface="Gill Sans Light"/>
        <a:cs typeface="Gill Sans Light"/>
        <a:sym typeface="Gill Sans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Gill Sans Light"/>
        <a:ea typeface="Gill Sans Light"/>
        <a:cs typeface="Gill Sans Light"/>
        <a:sym typeface="Gill Sans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Gill Sans Light"/>
        <a:ea typeface="Gill Sans Light"/>
        <a:cs typeface="Gill Sans Light"/>
        <a:sym typeface="Gill Sans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35353"/>
      </a:tcTxStyle>
      <a:tcStyle>
        <a:tcBdr>
          <a:left>
            <a:ln w="12700" cap="flat">
              <a:solidFill>
                <a:srgbClr val="340053"/>
              </a:solidFill>
              <a:prstDash val="solid"/>
              <a:round/>
            </a:ln>
          </a:left>
          <a:right>
            <a:ln w="12700" cap="flat">
              <a:solidFill>
                <a:srgbClr val="340053"/>
              </a:solidFill>
              <a:prstDash val="solid"/>
              <a:round/>
            </a:ln>
          </a:right>
          <a:top>
            <a:ln w="12700" cap="flat">
              <a:solidFill>
                <a:srgbClr val="340053"/>
              </a:solidFill>
              <a:prstDash val="solid"/>
              <a:round/>
            </a:ln>
          </a:top>
          <a:bottom>
            <a:ln w="12700" cap="flat">
              <a:solidFill>
                <a:srgbClr val="340053"/>
              </a:solidFill>
              <a:prstDash val="solid"/>
              <a:round/>
            </a:ln>
          </a:bottom>
          <a:insideH>
            <a:ln w="12700" cap="flat">
              <a:solidFill>
                <a:srgbClr val="340053"/>
              </a:solidFill>
              <a:prstDash val="solid"/>
              <a:round/>
            </a:ln>
          </a:insideH>
          <a:insideV>
            <a:ln w="12700" cap="flat">
              <a:solidFill>
                <a:srgbClr val="340053"/>
              </a:solidFill>
              <a:prstDash val="solid"/>
              <a:round/>
            </a:ln>
          </a:insideV>
        </a:tcBdr>
        <a:fill>
          <a:solidFill>
            <a:srgbClr val="D5E2E4"/>
          </a:solidFill>
        </a:fill>
      </a:tcStyle>
    </a:wholeTbl>
    <a:band2H>
      <a:tcTxStyle/>
      <a:tcStyle>
        <a:tcBdr/>
        <a:fill>
          <a:solidFill>
            <a:srgbClr val="EBF1F2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340053"/>
      </a:tcTxStyle>
      <a:tcStyle>
        <a:tcBdr>
          <a:left>
            <a:ln w="12700" cap="flat">
              <a:solidFill>
                <a:srgbClr val="340053"/>
              </a:solidFill>
              <a:prstDash val="solid"/>
              <a:round/>
            </a:ln>
          </a:left>
          <a:right>
            <a:ln w="12700" cap="flat">
              <a:solidFill>
                <a:srgbClr val="340053"/>
              </a:solidFill>
              <a:prstDash val="solid"/>
              <a:round/>
            </a:ln>
          </a:right>
          <a:top>
            <a:ln w="12700" cap="flat">
              <a:solidFill>
                <a:srgbClr val="340053"/>
              </a:solidFill>
              <a:prstDash val="solid"/>
              <a:round/>
            </a:ln>
          </a:top>
          <a:bottom>
            <a:ln w="12700" cap="flat">
              <a:solidFill>
                <a:srgbClr val="340053"/>
              </a:solidFill>
              <a:prstDash val="solid"/>
              <a:round/>
            </a:ln>
          </a:bottom>
          <a:insideH>
            <a:ln w="12700" cap="flat">
              <a:solidFill>
                <a:srgbClr val="340053"/>
              </a:solidFill>
              <a:prstDash val="solid"/>
              <a:round/>
            </a:ln>
          </a:insideH>
          <a:insideV>
            <a:ln w="12700" cap="flat">
              <a:solidFill>
                <a:srgbClr val="34005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340053"/>
      </a:tcTxStyle>
      <a:tcStyle>
        <a:tcBdr>
          <a:left>
            <a:ln w="12700" cap="flat">
              <a:solidFill>
                <a:srgbClr val="340053"/>
              </a:solidFill>
              <a:prstDash val="solid"/>
              <a:round/>
            </a:ln>
          </a:left>
          <a:right>
            <a:ln w="12700" cap="flat">
              <a:solidFill>
                <a:srgbClr val="340053"/>
              </a:solidFill>
              <a:prstDash val="solid"/>
              <a:round/>
            </a:ln>
          </a:right>
          <a:top>
            <a:ln w="38100" cap="flat">
              <a:solidFill>
                <a:srgbClr val="340053"/>
              </a:solidFill>
              <a:prstDash val="solid"/>
              <a:round/>
            </a:ln>
          </a:top>
          <a:bottom>
            <a:ln w="12700" cap="flat">
              <a:solidFill>
                <a:srgbClr val="340053"/>
              </a:solidFill>
              <a:prstDash val="solid"/>
              <a:round/>
            </a:ln>
          </a:bottom>
          <a:insideH>
            <a:ln w="12700" cap="flat">
              <a:solidFill>
                <a:srgbClr val="340053"/>
              </a:solidFill>
              <a:prstDash val="solid"/>
              <a:round/>
            </a:ln>
          </a:insideH>
          <a:insideV>
            <a:ln w="12700" cap="flat">
              <a:solidFill>
                <a:srgbClr val="34005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340053"/>
      </a:tcTxStyle>
      <a:tcStyle>
        <a:tcBdr>
          <a:left>
            <a:ln w="12700" cap="flat">
              <a:solidFill>
                <a:srgbClr val="340053"/>
              </a:solidFill>
              <a:prstDash val="solid"/>
              <a:round/>
            </a:ln>
          </a:left>
          <a:right>
            <a:ln w="12700" cap="flat">
              <a:solidFill>
                <a:srgbClr val="340053"/>
              </a:solidFill>
              <a:prstDash val="solid"/>
              <a:round/>
            </a:ln>
          </a:right>
          <a:top>
            <a:ln w="12700" cap="flat">
              <a:solidFill>
                <a:srgbClr val="340053"/>
              </a:solidFill>
              <a:prstDash val="solid"/>
              <a:round/>
            </a:ln>
          </a:top>
          <a:bottom>
            <a:ln w="38100" cap="flat">
              <a:solidFill>
                <a:srgbClr val="340053"/>
              </a:solidFill>
              <a:prstDash val="solid"/>
              <a:round/>
            </a:ln>
          </a:bottom>
          <a:insideH>
            <a:ln w="12700" cap="flat">
              <a:solidFill>
                <a:srgbClr val="340053"/>
              </a:solidFill>
              <a:prstDash val="solid"/>
              <a:round/>
            </a:ln>
          </a:insideH>
          <a:insideV>
            <a:ln w="12700" cap="flat">
              <a:solidFill>
                <a:srgbClr val="34005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35353"/>
      </a:tcTxStyle>
      <a:tcStyle>
        <a:tcBdr>
          <a:left>
            <a:ln w="12700" cap="flat">
              <a:solidFill>
                <a:srgbClr val="340053"/>
              </a:solidFill>
              <a:prstDash val="solid"/>
              <a:round/>
            </a:ln>
          </a:left>
          <a:right>
            <a:ln w="12700" cap="flat">
              <a:solidFill>
                <a:srgbClr val="340053"/>
              </a:solidFill>
              <a:prstDash val="solid"/>
              <a:round/>
            </a:ln>
          </a:right>
          <a:top>
            <a:ln w="12700" cap="flat">
              <a:solidFill>
                <a:srgbClr val="340053"/>
              </a:solidFill>
              <a:prstDash val="solid"/>
              <a:round/>
            </a:ln>
          </a:top>
          <a:bottom>
            <a:ln w="12700" cap="flat">
              <a:solidFill>
                <a:srgbClr val="340053"/>
              </a:solidFill>
              <a:prstDash val="solid"/>
              <a:round/>
            </a:ln>
          </a:bottom>
          <a:insideH>
            <a:ln w="12700" cap="flat">
              <a:solidFill>
                <a:srgbClr val="340053"/>
              </a:solidFill>
              <a:prstDash val="solid"/>
              <a:round/>
            </a:ln>
          </a:insideH>
          <a:insideV>
            <a:ln w="12700" cap="flat">
              <a:solidFill>
                <a:srgbClr val="340053"/>
              </a:solidFill>
              <a:prstDash val="solid"/>
              <a:round/>
            </a:ln>
          </a:insideV>
        </a:tcBdr>
        <a:fill>
          <a:solidFill>
            <a:srgbClr val="F1DDCB"/>
          </a:solidFill>
        </a:fill>
      </a:tcStyle>
    </a:wholeTbl>
    <a:band2H>
      <a:tcTxStyle/>
      <a:tcStyle>
        <a:tcBdr/>
        <a:fill>
          <a:solidFill>
            <a:srgbClr val="F8EFE7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340053"/>
      </a:tcTxStyle>
      <a:tcStyle>
        <a:tcBdr>
          <a:left>
            <a:ln w="12700" cap="flat">
              <a:solidFill>
                <a:srgbClr val="340053"/>
              </a:solidFill>
              <a:prstDash val="solid"/>
              <a:round/>
            </a:ln>
          </a:left>
          <a:right>
            <a:ln w="12700" cap="flat">
              <a:solidFill>
                <a:srgbClr val="340053"/>
              </a:solidFill>
              <a:prstDash val="solid"/>
              <a:round/>
            </a:ln>
          </a:right>
          <a:top>
            <a:ln w="12700" cap="flat">
              <a:solidFill>
                <a:srgbClr val="340053"/>
              </a:solidFill>
              <a:prstDash val="solid"/>
              <a:round/>
            </a:ln>
          </a:top>
          <a:bottom>
            <a:ln w="12700" cap="flat">
              <a:solidFill>
                <a:srgbClr val="340053"/>
              </a:solidFill>
              <a:prstDash val="solid"/>
              <a:round/>
            </a:ln>
          </a:bottom>
          <a:insideH>
            <a:ln w="12700" cap="flat">
              <a:solidFill>
                <a:srgbClr val="340053"/>
              </a:solidFill>
              <a:prstDash val="solid"/>
              <a:round/>
            </a:ln>
          </a:insideH>
          <a:insideV>
            <a:ln w="12700" cap="flat">
              <a:solidFill>
                <a:srgbClr val="34005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340053"/>
      </a:tcTxStyle>
      <a:tcStyle>
        <a:tcBdr>
          <a:left>
            <a:ln w="12700" cap="flat">
              <a:solidFill>
                <a:srgbClr val="340053"/>
              </a:solidFill>
              <a:prstDash val="solid"/>
              <a:round/>
            </a:ln>
          </a:left>
          <a:right>
            <a:ln w="12700" cap="flat">
              <a:solidFill>
                <a:srgbClr val="340053"/>
              </a:solidFill>
              <a:prstDash val="solid"/>
              <a:round/>
            </a:ln>
          </a:right>
          <a:top>
            <a:ln w="38100" cap="flat">
              <a:solidFill>
                <a:srgbClr val="340053"/>
              </a:solidFill>
              <a:prstDash val="solid"/>
              <a:round/>
            </a:ln>
          </a:top>
          <a:bottom>
            <a:ln w="12700" cap="flat">
              <a:solidFill>
                <a:srgbClr val="340053"/>
              </a:solidFill>
              <a:prstDash val="solid"/>
              <a:round/>
            </a:ln>
          </a:bottom>
          <a:insideH>
            <a:ln w="12700" cap="flat">
              <a:solidFill>
                <a:srgbClr val="340053"/>
              </a:solidFill>
              <a:prstDash val="solid"/>
              <a:round/>
            </a:ln>
          </a:insideH>
          <a:insideV>
            <a:ln w="12700" cap="flat">
              <a:solidFill>
                <a:srgbClr val="34005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340053"/>
      </a:tcTxStyle>
      <a:tcStyle>
        <a:tcBdr>
          <a:left>
            <a:ln w="12700" cap="flat">
              <a:solidFill>
                <a:srgbClr val="340053"/>
              </a:solidFill>
              <a:prstDash val="solid"/>
              <a:round/>
            </a:ln>
          </a:left>
          <a:right>
            <a:ln w="12700" cap="flat">
              <a:solidFill>
                <a:srgbClr val="340053"/>
              </a:solidFill>
              <a:prstDash val="solid"/>
              <a:round/>
            </a:ln>
          </a:right>
          <a:top>
            <a:ln w="12700" cap="flat">
              <a:solidFill>
                <a:srgbClr val="340053"/>
              </a:solidFill>
              <a:prstDash val="solid"/>
              <a:round/>
            </a:ln>
          </a:top>
          <a:bottom>
            <a:ln w="38100" cap="flat">
              <a:solidFill>
                <a:srgbClr val="340053"/>
              </a:solidFill>
              <a:prstDash val="solid"/>
              <a:round/>
            </a:ln>
          </a:bottom>
          <a:insideH>
            <a:ln w="12700" cap="flat">
              <a:solidFill>
                <a:srgbClr val="340053"/>
              </a:solidFill>
              <a:prstDash val="solid"/>
              <a:round/>
            </a:ln>
          </a:insideH>
          <a:insideV>
            <a:ln w="12700" cap="flat">
              <a:solidFill>
                <a:srgbClr val="34005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35353"/>
      </a:tcTxStyle>
      <a:tcStyle>
        <a:tcBdr>
          <a:left>
            <a:ln w="12700" cap="flat">
              <a:solidFill>
                <a:srgbClr val="340053"/>
              </a:solidFill>
              <a:prstDash val="solid"/>
              <a:round/>
            </a:ln>
          </a:left>
          <a:right>
            <a:ln w="12700" cap="flat">
              <a:solidFill>
                <a:srgbClr val="340053"/>
              </a:solidFill>
              <a:prstDash val="solid"/>
              <a:round/>
            </a:ln>
          </a:right>
          <a:top>
            <a:ln w="12700" cap="flat">
              <a:solidFill>
                <a:srgbClr val="340053"/>
              </a:solidFill>
              <a:prstDash val="solid"/>
              <a:round/>
            </a:ln>
          </a:top>
          <a:bottom>
            <a:ln w="12700" cap="flat">
              <a:solidFill>
                <a:srgbClr val="340053"/>
              </a:solidFill>
              <a:prstDash val="solid"/>
              <a:round/>
            </a:ln>
          </a:bottom>
          <a:insideH>
            <a:ln w="12700" cap="flat">
              <a:solidFill>
                <a:srgbClr val="340053"/>
              </a:solidFill>
              <a:prstDash val="solid"/>
              <a:round/>
            </a:ln>
          </a:insideH>
          <a:insideV>
            <a:ln w="12700" cap="flat">
              <a:solidFill>
                <a:srgbClr val="340053"/>
              </a:solidFill>
              <a:prstDash val="solid"/>
              <a:round/>
            </a:ln>
          </a:insideV>
        </a:tcBdr>
        <a:fill>
          <a:solidFill>
            <a:srgbClr val="D1D3D7"/>
          </a:solidFill>
        </a:fill>
      </a:tcStyle>
    </a:wholeTbl>
    <a:band2H>
      <a:tcTxStyle/>
      <a:tcStyle>
        <a:tcBdr/>
        <a:fill>
          <a:solidFill>
            <a:srgbClr val="E9EAEC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340053"/>
      </a:tcTxStyle>
      <a:tcStyle>
        <a:tcBdr>
          <a:left>
            <a:ln w="12700" cap="flat">
              <a:solidFill>
                <a:srgbClr val="340053"/>
              </a:solidFill>
              <a:prstDash val="solid"/>
              <a:round/>
            </a:ln>
          </a:left>
          <a:right>
            <a:ln w="12700" cap="flat">
              <a:solidFill>
                <a:srgbClr val="340053"/>
              </a:solidFill>
              <a:prstDash val="solid"/>
              <a:round/>
            </a:ln>
          </a:right>
          <a:top>
            <a:ln w="12700" cap="flat">
              <a:solidFill>
                <a:srgbClr val="340053"/>
              </a:solidFill>
              <a:prstDash val="solid"/>
              <a:round/>
            </a:ln>
          </a:top>
          <a:bottom>
            <a:ln w="12700" cap="flat">
              <a:solidFill>
                <a:srgbClr val="340053"/>
              </a:solidFill>
              <a:prstDash val="solid"/>
              <a:round/>
            </a:ln>
          </a:bottom>
          <a:insideH>
            <a:ln w="12700" cap="flat">
              <a:solidFill>
                <a:srgbClr val="340053"/>
              </a:solidFill>
              <a:prstDash val="solid"/>
              <a:round/>
            </a:ln>
          </a:insideH>
          <a:insideV>
            <a:ln w="12700" cap="flat">
              <a:solidFill>
                <a:srgbClr val="34005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340053"/>
      </a:tcTxStyle>
      <a:tcStyle>
        <a:tcBdr>
          <a:left>
            <a:ln w="12700" cap="flat">
              <a:solidFill>
                <a:srgbClr val="340053"/>
              </a:solidFill>
              <a:prstDash val="solid"/>
              <a:round/>
            </a:ln>
          </a:left>
          <a:right>
            <a:ln w="12700" cap="flat">
              <a:solidFill>
                <a:srgbClr val="340053"/>
              </a:solidFill>
              <a:prstDash val="solid"/>
              <a:round/>
            </a:ln>
          </a:right>
          <a:top>
            <a:ln w="38100" cap="flat">
              <a:solidFill>
                <a:srgbClr val="340053"/>
              </a:solidFill>
              <a:prstDash val="solid"/>
              <a:round/>
            </a:ln>
          </a:top>
          <a:bottom>
            <a:ln w="12700" cap="flat">
              <a:solidFill>
                <a:srgbClr val="340053"/>
              </a:solidFill>
              <a:prstDash val="solid"/>
              <a:round/>
            </a:ln>
          </a:bottom>
          <a:insideH>
            <a:ln w="12700" cap="flat">
              <a:solidFill>
                <a:srgbClr val="340053"/>
              </a:solidFill>
              <a:prstDash val="solid"/>
              <a:round/>
            </a:ln>
          </a:insideH>
          <a:insideV>
            <a:ln w="12700" cap="flat">
              <a:solidFill>
                <a:srgbClr val="34005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340053"/>
      </a:tcTxStyle>
      <a:tcStyle>
        <a:tcBdr>
          <a:left>
            <a:ln w="12700" cap="flat">
              <a:solidFill>
                <a:srgbClr val="340053"/>
              </a:solidFill>
              <a:prstDash val="solid"/>
              <a:round/>
            </a:ln>
          </a:left>
          <a:right>
            <a:ln w="12700" cap="flat">
              <a:solidFill>
                <a:srgbClr val="340053"/>
              </a:solidFill>
              <a:prstDash val="solid"/>
              <a:round/>
            </a:ln>
          </a:right>
          <a:top>
            <a:ln w="12700" cap="flat">
              <a:solidFill>
                <a:srgbClr val="340053"/>
              </a:solidFill>
              <a:prstDash val="solid"/>
              <a:round/>
            </a:ln>
          </a:top>
          <a:bottom>
            <a:ln w="38100" cap="flat">
              <a:solidFill>
                <a:srgbClr val="340053"/>
              </a:solidFill>
              <a:prstDash val="solid"/>
              <a:round/>
            </a:ln>
          </a:bottom>
          <a:insideH>
            <a:ln w="12700" cap="flat">
              <a:solidFill>
                <a:srgbClr val="340053"/>
              </a:solidFill>
              <a:prstDash val="solid"/>
              <a:round/>
            </a:ln>
          </a:insideH>
          <a:insideV>
            <a:ln w="12700" cap="flat">
              <a:solidFill>
                <a:srgbClr val="34005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3535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340053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34005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3535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35353"/>
              </a:solidFill>
              <a:prstDash val="solid"/>
              <a:round/>
            </a:ln>
          </a:top>
          <a:bottom>
            <a:ln w="25400" cap="flat">
              <a:solidFill>
                <a:srgbClr val="53535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40053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34005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35353"/>
              </a:solidFill>
              <a:prstDash val="solid"/>
              <a:round/>
            </a:ln>
          </a:top>
          <a:bottom>
            <a:ln w="25400" cap="flat">
              <a:solidFill>
                <a:srgbClr val="53535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35353"/>
      </a:tcTxStyle>
      <a:tcStyle>
        <a:tcBdr>
          <a:left>
            <a:ln w="12700" cap="flat">
              <a:solidFill>
                <a:srgbClr val="340053"/>
              </a:solidFill>
              <a:prstDash val="solid"/>
              <a:round/>
            </a:ln>
          </a:left>
          <a:right>
            <a:ln w="12700" cap="flat">
              <a:solidFill>
                <a:srgbClr val="340053"/>
              </a:solidFill>
              <a:prstDash val="solid"/>
              <a:round/>
            </a:ln>
          </a:right>
          <a:top>
            <a:ln w="12700" cap="flat">
              <a:solidFill>
                <a:srgbClr val="340053"/>
              </a:solidFill>
              <a:prstDash val="solid"/>
              <a:round/>
            </a:ln>
          </a:top>
          <a:bottom>
            <a:ln w="12700" cap="flat">
              <a:solidFill>
                <a:srgbClr val="340053"/>
              </a:solidFill>
              <a:prstDash val="solid"/>
              <a:round/>
            </a:ln>
          </a:bottom>
          <a:insideH>
            <a:ln w="12700" cap="flat">
              <a:solidFill>
                <a:srgbClr val="340053"/>
              </a:solidFill>
              <a:prstDash val="solid"/>
              <a:round/>
            </a:ln>
          </a:insideH>
          <a:insideV>
            <a:ln w="12700" cap="flat">
              <a:solidFill>
                <a:srgbClr val="340053"/>
              </a:solidFill>
              <a:prstDash val="solid"/>
              <a:round/>
            </a:ln>
          </a:insideV>
        </a:tcBdr>
        <a:fill>
          <a:solidFill>
            <a:srgbClr val="CFCFCF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340053"/>
      </a:tcTxStyle>
      <a:tcStyle>
        <a:tcBdr>
          <a:left>
            <a:ln w="12700" cap="flat">
              <a:solidFill>
                <a:srgbClr val="340053"/>
              </a:solidFill>
              <a:prstDash val="solid"/>
              <a:round/>
            </a:ln>
          </a:left>
          <a:right>
            <a:ln w="12700" cap="flat">
              <a:solidFill>
                <a:srgbClr val="340053"/>
              </a:solidFill>
              <a:prstDash val="solid"/>
              <a:round/>
            </a:ln>
          </a:right>
          <a:top>
            <a:ln w="12700" cap="flat">
              <a:solidFill>
                <a:srgbClr val="340053"/>
              </a:solidFill>
              <a:prstDash val="solid"/>
              <a:round/>
            </a:ln>
          </a:top>
          <a:bottom>
            <a:ln w="12700" cap="flat">
              <a:solidFill>
                <a:srgbClr val="340053"/>
              </a:solidFill>
              <a:prstDash val="solid"/>
              <a:round/>
            </a:ln>
          </a:bottom>
          <a:insideH>
            <a:ln w="12700" cap="flat">
              <a:solidFill>
                <a:srgbClr val="340053"/>
              </a:solidFill>
              <a:prstDash val="solid"/>
              <a:round/>
            </a:ln>
          </a:insideH>
          <a:insideV>
            <a:ln w="12700" cap="flat">
              <a:solidFill>
                <a:srgbClr val="340053"/>
              </a:solidFill>
              <a:prstDash val="solid"/>
              <a:round/>
            </a:ln>
          </a:insideV>
        </a:tcBdr>
        <a:fill>
          <a:solidFill>
            <a:srgbClr val="535353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340053"/>
      </a:tcTxStyle>
      <a:tcStyle>
        <a:tcBdr>
          <a:left>
            <a:ln w="12700" cap="flat">
              <a:solidFill>
                <a:srgbClr val="340053"/>
              </a:solidFill>
              <a:prstDash val="solid"/>
              <a:round/>
            </a:ln>
          </a:left>
          <a:right>
            <a:ln w="12700" cap="flat">
              <a:solidFill>
                <a:srgbClr val="340053"/>
              </a:solidFill>
              <a:prstDash val="solid"/>
              <a:round/>
            </a:ln>
          </a:right>
          <a:top>
            <a:ln w="38100" cap="flat">
              <a:solidFill>
                <a:srgbClr val="340053"/>
              </a:solidFill>
              <a:prstDash val="solid"/>
              <a:round/>
            </a:ln>
          </a:top>
          <a:bottom>
            <a:ln w="12700" cap="flat">
              <a:solidFill>
                <a:srgbClr val="340053"/>
              </a:solidFill>
              <a:prstDash val="solid"/>
              <a:round/>
            </a:ln>
          </a:bottom>
          <a:insideH>
            <a:ln w="12700" cap="flat">
              <a:solidFill>
                <a:srgbClr val="340053"/>
              </a:solidFill>
              <a:prstDash val="solid"/>
              <a:round/>
            </a:ln>
          </a:insideH>
          <a:insideV>
            <a:ln w="12700" cap="flat">
              <a:solidFill>
                <a:srgbClr val="340053"/>
              </a:solidFill>
              <a:prstDash val="solid"/>
              <a:round/>
            </a:ln>
          </a:insideV>
        </a:tcBdr>
        <a:fill>
          <a:solidFill>
            <a:srgbClr val="535353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340053"/>
      </a:tcTxStyle>
      <a:tcStyle>
        <a:tcBdr>
          <a:left>
            <a:ln w="12700" cap="flat">
              <a:solidFill>
                <a:srgbClr val="340053"/>
              </a:solidFill>
              <a:prstDash val="solid"/>
              <a:round/>
            </a:ln>
          </a:left>
          <a:right>
            <a:ln w="12700" cap="flat">
              <a:solidFill>
                <a:srgbClr val="340053"/>
              </a:solidFill>
              <a:prstDash val="solid"/>
              <a:round/>
            </a:ln>
          </a:right>
          <a:top>
            <a:ln w="12700" cap="flat">
              <a:solidFill>
                <a:srgbClr val="340053"/>
              </a:solidFill>
              <a:prstDash val="solid"/>
              <a:round/>
            </a:ln>
          </a:top>
          <a:bottom>
            <a:ln w="38100" cap="flat">
              <a:solidFill>
                <a:srgbClr val="340053"/>
              </a:solidFill>
              <a:prstDash val="solid"/>
              <a:round/>
            </a:ln>
          </a:bottom>
          <a:insideH>
            <a:ln w="12700" cap="flat">
              <a:solidFill>
                <a:srgbClr val="340053"/>
              </a:solidFill>
              <a:prstDash val="solid"/>
              <a:round/>
            </a:ln>
          </a:insideH>
          <a:insideV>
            <a:ln w="12700" cap="flat">
              <a:solidFill>
                <a:srgbClr val="340053"/>
              </a:solidFill>
              <a:prstDash val="solid"/>
              <a:round/>
            </a:ln>
          </a:insideV>
        </a:tcBdr>
        <a:fill>
          <a:solidFill>
            <a:srgbClr val="535353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35353"/>
      </a:tcTxStyle>
      <a:tcStyle>
        <a:tcBdr>
          <a:left>
            <a:ln w="12700" cap="flat">
              <a:solidFill>
                <a:srgbClr val="535353"/>
              </a:solidFill>
              <a:prstDash val="solid"/>
              <a:round/>
            </a:ln>
          </a:left>
          <a:right>
            <a:ln w="12700" cap="flat">
              <a:solidFill>
                <a:srgbClr val="535353"/>
              </a:solidFill>
              <a:prstDash val="solid"/>
              <a:round/>
            </a:ln>
          </a:right>
          <a:top>
            <a:ln w="12700" cap="flat">
              <a:solidFill>
                <a:srgbClr val="535353"/>
              </a:solidFill>
              <a:prstDash val="solid"/>
              <a:round/>
            </a:ln>
          </a:top>
          <a:bottom>
            <a:ln w="12700" cap="flat">
              <a:solidFill>
                <a:srgbClr val="535353"/>
              </a:solidFill>
              <a:prstDash val="solid"/>
              <a:round/>
            </a:ln>
          </a:bottom>
          <a:insideH>
            <a:ln w="12700" cap="flat">
              <a:solidFill>
                <a:srgbClr val="535353"/>
              </a:solidFill>
              <a:prstDash val="solid"/>
              <a:round/>
            </a:ln>
          </a:insideH>
          <a:insideV>
            <a:ln w="12700" cap="flat">
              <a:solidFill>
                <a:srgbClr val="535353"/>
              </a:solidFill>
              <a:prstDash val="solid"/>
              <a:round/>
            </a:ln>
          </a:insideV>
        </a:tcBdr>
        <a:fill>
          <a:solidFill>
            <a:srgbClr val="535353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35353"/>
      </a:tcTxStyle>
      <a:tcStyle>
        <a:tcBdr>
          <a:left>
            <a:ln w="12700" cap="flat">
              <a:solidFill>
                <a:srgbClr val="535353"/>
              </a:solidFill>
              <a:prstDash val="solid"/>
              <a:round/>
            </a:ln>
          </a:left>
          <a:right>
            <a:ln w="12700" cap="flat">
              <a:solidFill>
                <a:srgbClr val="535353"/>
              </a:solidFill>
              <a:prstDash val="solid"/>
              <a:round/>
            </a:ln>
          </a:right>
          <a:top>
            <a:ln w="12700" cap="flat">
              <a:solidFill>
                <a:srgbClr val="535353"/>
              </a:solidFill>
              <a:prstDash val="solid"/>
              <a:round/>
            </a:ln>
          </a:top>
          <a:bottom>
            <a:ln w="12700" cap="flat">
              <a:solidFill>
                <a:srgbClr val="535353"/>
              </a:solidFill>
              <a:prstDash val="solid"/>
              <a:round/>
            </a:ln>
          </a:bottom>
          <a:insideH>
            <a:ln w="12700" cap="flat">
              <a:solidFill>
                <a:srgbClr val="535353"/>
              </a:solidFill>
              <a:prstDash val="solid"/>
              <a:round/>
            </a:ln>
          </a:insideH>
          <a:insideV>
            <a:ln w="12700" cap="flat">
              <a:solidFill>
                <a:srgbClr val="535353"/>
              </a:solidFill>
              <a:prstDash val="solid"/>
              <a:round/>
            </a:ln>
          </a:insideV>
        </a:tcBdr>
        <a:fill>
          <a:solidFill>
            <a:srgbClr val="535353">
              <a:alpha val="20000"/>
            </a:srgbClr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35353"/>
      </a:tcTxStyle>
      <a:tcStyle>
        <a:tcBdr>
          <a:left>
            <a:ln w="12700" cap="flat">
              <a:solidFill>
                <a:srgbClr val="535353"/>
              </a:solidFill>
              <a:prstDash val="solid"/>
              <a:round/>
            </a:ln>
          </a:left>
          <a:right>
            <a:ln w="12700" cap="flat">
              <a:solidFill>
                <a:srgbClr val="535353"/>
              </a:solidFill>
              <a:prstDash val="solid"/>
              <a:round/>
            </a:ln>
          </a:right>
          <a:top>
            <a:ln w="50800" cap="flat">
              <a:solidFill>
                <a:srgbClr val="535353"/>
              </a:solidFill>
              <a:prstDash val="solid"/>
              <a:round/>
            </a:ln>
          </a:top>
          <a:bottom>
            <a:ln w="12700" cap="flat">
              <a:solidFill>
                <a:srgbClr val="535353"/>
              </a:solidFill>
              <a:prstDash val="solid"/>
              <a:round/>
            </a:ln>
          </a:bottom>
          <a:insideH>
            <a:ln w="12700" cap="flat">
              <a:solidFill>
                <a:srgbClr val="535353"/>
              </a:solidFill>
              <a:prstDash val="solid"/>
              <a:round/>
            </a:ln>
          </a:insideH>
          <a:insideV>
            <a:ln w="12700" cap="flat">
              <a:solidFill>
                <a:srgbClr val="535353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35353"/>
      </a:tcTxStyle>
      <a:tcStyle>
        <a:tcBdr>
          <a:left>
            <a:ln w="12700" cap="flat">
              <a:solidFill>
                <a:srgbClr val="535353"/>
              </a:solidFill>
              <a:prstDash val="solid"/>
              <a:round/>
            </a:ln>
          </a:left>
          <a:right>
            <a:ln w="12700" cap="flat">
              <a:solidFill>
                <a:srgbClr val="535353"/>
              </a:solidFill>
              <a:prstDash val="solid"/>
              <a:round/>
            </a:ln>
          </a:right>
          <a:top>
            <a:ln w="12700" cap="flat">
              <a:solidFill>
                <a:srgbClr val="535353"/>
              </a:solidFill>
              <a:prstDash val="solid"/>
              <a:round/>
            </a:ln>
          </a:top>
          <a:bottom>
            <a:ln w="25400" cap="flat">
              <a:solidFill>
                <a:srgbClr val="535353"/>
              </a:solidFill>
              <a:prstDash val="solid"/>
              <a:round/>
            </a:ln>
          </a:bottom>
          <a:insideH>
            <a:ln w="12700" cap="flat">
              <a:solidFill>
                <a:srgbClr val="535353"/>
              </a:solidFill>
              <a:prstDash val="solid"/>
              <a:round/>
            </a:ln>
          </a:insideH>
          <a:insideV>
            <a:ln w="12700" cap="flat">
              <a:solidFill>
                <a:srgbClr val="535353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1224" y="-24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102799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ytuł i pod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 tytułowy"/>
          <p:cNvSpPr>
            <a:spLocks noGrp="1"/>
          </p:cNvSpPr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12" name="Treść - poziom 1…"/>
          <p:cNvSpPr>
            <a:spLocks noGrp="1"/>
          </p:cNvSpPr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3" name="Numer slajdu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reść - poziom 1…"/>
          <p:cNvSpPr>
            <a:spLocks noGrp="1"/>
          </p:cNvSpPr>
          <p:nvPr>
            <p:ph type="body" sz="quarter" idx="1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800"/>
            </a:lvl1pPr>
            <a:lvl2pPr marL="749968" indent="-318168" algn="ctr">
              <a:lnSpc>
                <a:spcPct val="100000"/>
              </a:lnSpc>
              <a:spcBef>
                <a:spcPts val="0"/>
              </a:spcBef>
              <a:defRPr sz="2800"/>
            </a:lvl2pPr>
            <a:lvl3pPr marL="1181768" indent="-318168" algn="ctr">
              <a:lnSpc>
                <a:spcPct val="100000"/>
              </a:lnSpc>
              <a:spcBef>
                <a:spcPts val="0"/>
              </a:spcBef>
              <a:defRPr sz="2800"/>
            </a:lvl3pPr>
            <a:lvl4pPr marL="1613568" indent="-318168" algn="ctr">
              <a:lnSpc>
                <a:spcPct val="100000"/>
              </a:lnSpc>
              <a:spcBef>
                <a:spcPts val="0"/>
              </a:spcBef>
              <a:defRPr sz="2800"/>
            </a:lvl4pPr>
            <a:lvl5pPr marL="2045368" indent="-318168" algn="ctr">
              <a:lnSpc>
                <a:spcPct val="100000"/>
              </a:lnSpc>
              <a:spcBef>
                <a:spcPts val="0"/>
              </a:spcBef>
              <a:defRPr sz="28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94" name="Prostokąt"/>
          <p:cNvSpPr>
            <a:spLocks noGrp="1"/>
          </p:cNvSpPr>
          <p:nvPr>
            <p:ph type="body" sz="quarter" idx="13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pPr>
            <a:endParaRPr/>
          </a:p>
        </p:txBody>
      </p:sp>
      <p:sp>
        <p:nvSpPr>
          <p:cNvPr id="95" name="Numer slajdu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razek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er slajdu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poziom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razek"/>
          <p:cNvSpPr>
            <a:spLocks noGrp="1"/>
          </p:cNvSpPr>
          <p:nvPr>
            <p:ph type="pic" idx="13"/>
          </p:nvPr>
        </p:nvSpPr>
        <p:spPr>
          <a:xfrm>
            <a:off x="1346200" y="520700"/>
            <a:ext cx="10388600" cy="586023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kst tytułowy"/>
          <p:cNvSpPr>
            <a:spLocks noGrp="1"/>
          </p:cNvSpPr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22" name="Treść - poziom 1…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23" name="Numer slajdu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(na środk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kst tytułowy"/>
          <p:cNvSpPr>
            <a:spLocks noGrp="1"/>
          </p:cNvSpPr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31" name="Numer slajdu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piono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razek"/>
          <p:cNvSpPr>
            <a:spLocks noGrp="1"/>
          </p:cNvSpPr>
          <p:nvPr>
            <p:ph type="pic" sz="half" idx="13"/>
          </p:nvPr>
        </p:nvSpPr>
        <p:spPr>
          <a:xfrm>
            <a:off x="6705600" y="609600"/>
            <a:ext cx="5359400" cy="7759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kst tytułowy"/>
          <p:cNvSpPr>
            <a:spLocks noGrp="1"/>
          </p:cNvSpPr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40" name="Treść - poziom 1…"/>
          <p:cNvSpPr>
            <a:spLocks noGrp="1"/>
          </p:cNvSpPr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1" name="Numer slajdu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(na gór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kst tytułowy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49" name="Numer slajdu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kst tytułowy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57" name="Treść - poziom 1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8" name="Numer slajdu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brazek"/>
          <p:cNvSpPr>
            <a:spLocks noGrp="1"/>
          </p:cNvSpPr>
          <p:nvPr>
            <p:ph type="pic" sz="half" idx="13"/>
          </p:nvPr>
        </p:nvSpPr>
        <p:spPr>
          <a:xfrm>
            <a:off x="6870700" y="2781300"/>
            <a:ext cx="5283200" cy="618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kst tytułowy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67" name="Treść - poziom 1…"/>
          <p:cNvSpPr>
            <a:spLocks noGrp="1"/>
          </p:cNvSpPr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>
            <a:lvl1pPr marL="431800" indent="-431800">
              <a:lnSpc>
                <a:spcPct val="100000"/>
              </a:lnSpc>
              <a:spcBef>
                <a:spcPts val="3800"/>
              </a:spcBef>
              <a:defRPr sz="3800"/>
            </a:lvl1pPr>
            <a:lvl2pPr marL="863600" indent="-431800">
              <a:lnSpc>
                <a:spcPct val="100000"/>
              </a:lnSpc>
              <a:spcBef>
                <a:spcPts val="3800"/>
              </a:spcBef>
              <a:defRPr sz="3800"/>
            </a:lvl2pPr>
            <a:lvl3pPr marL="1295400" indent="-431800">
              <a:lnSpc>
                <a:spcPct val="100000"/>
              </a:lnSpc>
              <a:spcBef>
                <a:spcPts val="3800"/>
              </a:spcBef>
              <a:defRPr sz="3800"/>
            </a:lvl3pPr>
            <a:lvl4pPr marL="1727200" indent="-431800">
              <a:lnSpc>
                <a:spcPct val="100000"/>
              </a:lnSpc>
              <a:spcBef>
                <a:spcPts val="3800"/>
              </a:spcBef>
              <a:defRPr sz="3800"/>
            </a:lvl4pPr>
            <a:lvl5pPr marL="2159000" indent="-431800">
              <a:lnSpc>
                <a:spcPct val="100000"/>
              </a:lnSpc>
              <a:spcBef>
                <a:spcPts val="3800"/>
              </a:spcBef>
              <a:defRPr sz="38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8" name="Numer slajdu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reść - poziom 1…"/>
          <p:cNvSpPr>
            <a:spLocks noGrp="1"/>
          </p:cNvSpPr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76" name="Numer slajdu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Obrazek"/>
          <p:cNvSpPr>
            <a:spLocks noGrp="1"/>
          </p:cNvSpPr>
          <p:nvPr>
            <p:ph type="pic" sz="quarter" idx="13"/>
          </p:nvPr>
        </p:nvSpPr>
        <p:spPr>
          <a:xfrm>
            <a:off x="6654800" y="5029200"/>
            <a:ext cx="5803900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Obrazek"/>
          <p:cNvSpPr>
            <a:spLocks noGrp="1"/>
          </p:cNvSpPr>
          <p:nvPr>
            <p:ph type="pic" sz="quarter" idx="14"/>
          </p:nvPr>
        </p:nvSpPr>
        <p:spPr>
          <a:xfrm>
            <a:off x="6664613" y="508000"/>
            <a:ext cx="5803902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Obrazek"/>
          <p:cNvSpPr>
            <a:spLocks noGrp="1"/>
          </p:cNvSpPr>
          <p:nvPr>
            <p:ph type="pic" idx="15"/>
          </p:nvPr>
        </p:nvSpPr>
        <p:spPr>
          <a:xfrm>
            <a:off x="533400" y="508000"/>
            <a:ext cx="5808232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er slajdu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 tytułowy"/>
          <p:cNvSpPr>
            <a:spLocks noGrp="1"/>
          </p:cNvSpPr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Tekst tytułowy</a:t>
            </a:r>
          </a:p>
        </p:txBody>
      </p:sp>
      <p:sp>
        <p:nvSpPr>
          <p:cNvPr id="3" name="Treść - poziom 1…"/>
          <p:cNvSpPr>
            <a:spLocks noGrp="1"/>
          </p:cNvSpPr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>
            <a:spLocks noGrp="1"/>
          </p:cNvSpPr>
          <p:nvPr>
            <p:ph type="sldNum" sz="quarter" idx="2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9pPr>
    </p:titleStyle>
    <p:bodyStyle>
      <a:lvl1pPr marL="520700" marR="0" indent="-520700" algn="l" defTabSz="584200" rtl="0" latinLnBrk="0">
        <a:lnSpc>
          <a:spcPct val="120000"/>
        </a:lnSpc>
        <a:spcBef>
          <a:spcPts val="4600"/>
        </a:spcBef>
        <a:spcAft>
          <a:spcPts val="0"/>
        </a:spcAft>
        <a:buClrTx/>
        <a:buSzPct val="82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1pPr>
      <a:lvl2pPr marL="1041400" marR="0" indent="-520700" algn="l" defTabSz="584200" rtl="0" latinLnBrk="0">
        <a:lnSpc>
          <a:spcPct val="120000"/>
        </a:lnSpc>
        <a:spcBef>
          <a:spcPts val="4600"/>
        </a:spcBef>
        <a:spcAft>
          <a:spcPts val="0"/>
        </a:spcAft>
        <a:buClrTx/>
        <a:buSzPct val="82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2pPr>
      <a:lvl3pPr marL="1562100" marR="0" indent="-520700" algn="l" defTabSz="584200" rtl="0" latinLnBrk="0">
        <a:lnSpc>
          <a:spcPct val="120000"/>
        </a:lnSpc>
        <a:spcBef>
          <a:spcPts val="4600"/>
        </a:spcBef>
        <a:spcAft>
          <a:spcPts val="0"/>
        </a:spcAft>
        <a:buClrTx/>
        <a:buSzPct val="82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3pPr>
      <a:lvl4pPr marL="2082800" marR="0" indent="-520700" algn="l" defTabSz="584200" rtl="0" latinLnBrk="0">
        <a:lnSpc>
          <a:spcPct val="120000"/>
        </a:lnSpc>
        <a:spcBef>
          <a:spcPts val="4600"/>
        </a:spcBef>
        <a:spcAft>
          <a:spcPts val="0"/>
        </a:spcAft>
        <a:buClrTx/>
        <a:buSzPct val="82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4pPr>
      <a:lvl5pPr marL="2603500" marR="0" indent="-520700" algn="l" defTabSz="584200" rtl="0" latinLnBrk="0">
        <a:lnSpc>
          <a:spcPct val="120000"/>
        </a:lnSpc>
        <a:spcBef>
          <a:spcPts val="4600"/>
        </a:spcBef>
        <a:spcAft>
          <a:spcPts val="0"/>
        </a:spcAft>
        <a:buClrTx/>
        <a:buSzPct val="82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5pPr>
      <a:lvl6pPr marL="2681705" marR="0" indent="-522705" algn="l" defTabSz="584200" rtl="0" latinLnBrk="0">
        <a:lnSpc>
          <a:spcPct val="120000"/>
        </a:lnSpc>
        <a:spcBef>
          <a:spcPts val="4600"/>
        </a:spcBef>
        <a:spcAft>
          <a:spcPts val="0"/>
        </a:spcAft>
        <a:buClrTx/>
        <a:buSzPct val="82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6pPr>
      <a:lvl7pPr marL="3113505" marR="0" indent="-522705" algn="l" defTabSz="584200" rtl="0" latinLnBrk="0">
        <a:lnSpc>
          <a:spcPct val="120000"/>
        </a:lnSpc>
        <a:spcBef>
          <a:spcPts val="4600"/>
        </a:spcBef>
        <a:spcAft>
          <a:spcPts val="0"/>
        </a:spcAft>
        <a:buClrTx/>
        <a:buSzPct val="82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7pPr>
      <a:lvl8pPr marL="3545305" marR="0" indent="-522705" algn="l" defTabSz="584200" rtl="0" latinLnBrk="0">
        <a:lnSpc>
          <a:spcPct val="120000"/>
        </a:lnSpc>
        <a:spcBef>
          <a:spcPts val="4600"/>
        </a:spcBef>
        <a:spcAft>
          <a:spcPts val="0"/>
        </a:spcAft>
        <a:buClrTx/>
        <a:buSzPct val="82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8pPr>
      <a:lvl9pPr marL="3977105" marR="0" indent="-522705" algn="l" defTabSz="584200" rtl="0" latinLnBrk="0">
        <a:lnSpc>
          <a:spcPct val="120000"/>
        </a:lnSpc>
        <a:spcBef>
          <a:spcPts val="4600"/>
        </a:spcBef>
        <a:spcAft>
          <a:spcPts val="0"/>
        </a:spcAft>
        <a:buClrTx/>
        <a:buSzPct val="82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Katarzyna Cymera"/>
          <p:cNvSpPr/>
          <p:nvPr/>
        </p:nvSpPr>
        <p:spPr>
          <a:xfrm>
            <a:off x="7863052" y="8701751"/>
            <a:ext cx="338569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Katarzyna Cymera</a:t>
            </a:r>
          </a:p>
        </p:txBody>
      </p:sp>
      <p:pic>
        <p:nvPicPr>
          <p:cNvPr id="113" name="image2.png" descr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2685" y="1136357"/>
            <a:ext cx="11150079" cy="7480885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brief guide"/>
          <p:cNvSpPr>
            <a:spLocks noGrp="1"/>
          </p:cNvSpPr>
          <p:nvPr>
            <p:ph type="ctrTitle"/>
          </p:nvPr>
        </p:nvSpPr>
        <p:spPr>
          <a:xfrm>
            <a:off x="-266812" y="-633279"/>
            <a:ext cx="3394652" cy="3238502"/>
          </a:xfrm>
          <a:prstGeom prst="rect">
            <a:avLst/>
          </a:prstGeom>
        </p:spPr>
        <p:txBody>
          <a:bodyPr/>
          <a:lstStyle/>
          <a:p>
            <a:r>
              <a:t>brief guide </a:t>
            </a:r>
          </a:p>
        </p:txBody>
      </p:sp>
      <p:sp>
        <p:nvSpPr>
          <p:cNvPr id="115" name="for the participants of the project Erasmus +…"/>
          <p:cNvSpPr/>
          <p:nvPr/>
        </p:nvSpPr>
        <p:spPr>
          <a:xfrm>
            <a:off x="2770807" y="67487"/>
            <a:ext cx="9689242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dirty="0"/>
              <a:t>for the participants of </a:t>
            </a:r>
            <a:r>
              <a:rPr dirty="0" smtClean="0"/>
              <a:t>the</a:t>
            </a:r>
            <a:endParaRPr dirty="0"/>
          </a:p>
          <a:p>
            <a:r>
              <a:rPr dirty="0"/>
              <a:t>PO WER </a:t>
            </a:r>
            <a:r>
              <a:rPr lang="pl-PL" dirty="0" err="1"/>
              <a:t>project</a:t>
            </a:r>
            <a:endParaRPr dirty="0"/>
          </a:p>
        </p:txBody>
      </p:sp>
      <p:sp>
        <p:nvSpPr>
          <p:cNvPr id="116" name="„Krok do przodu”"/>
          <p:cNvSpPr/>
          <p:nvPr/>
        </p:nvSpPr>
        <p:spPr>
          <a:xfrm>
            <a:off x="412180" y="9007101"/>
            <a:ext cx="331358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„Krok do przodu”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Ze Szkoły do Mediny"/>
          <p:cNvSpPr>
            <a:spLocks noGrp="1"/>
          </p:cNvSpPr>
          <p:nvPr>
            <p:ph type="title"/>
          </p:nvPr>
        </p:nvSpPr>
        <p:spPr>
          <a:xfrm>
            <a:off x="2167466" y="321733"/>
            <a:ext cx="10004625" cy="96467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048"/>
            </a:lvl1pPr>
          </a:lstStyle>
          <a:p>
            <a:r>
              <a:t>Ze Szkoły do Mediny</a:t>
            </a:r>
          </a:p>
        </p:txBody>
      </p:sp>
      <p:pic>
        <p:nvPicPr>
          <p:cNvPr id="156" name="image15.png" descr="image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367" y="1520543"/>
            <a:ext cx="10343643" cy="79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mARSAxLOkk"/>
          <p:cNvSpPr>
            <a:spLocks noGrp="1"/>
          </p:cNvSpPr>
          <p:nvPr>
            <p:ph type="title"/>
          </p:nvPr>
        </p:nvSpPr>
        <p:spPr>
          <a:xfrm>
            <a:off x="403547" y="180784"/>
            <a:ext cx="8325859" cy="95783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79044">
              <a:defRPr sz="5904"/>
            </a:lvl1pPr>
          </a:lstStyle>
          <a:p>
            <a:r>
              <a:t>mARSAxLOkk</a:t>
            </a:r>
          </a:p>
        </p:txBody>
      </p:sp>
      <p:pic>
        <p:nvPicPr>
          <p:cNvPr id="159" name="F:\Zdjęcia\2017\2017_02_21\DSC_0281.JPG" descr="F:\Zdjęcia\2017\2017_02_21\DSC_028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8878" y="6171393"/>
            <a:ext cx="5650293" cy="3176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F:\Zdjęcia\2017\2017_02_21\DSC_0315.JPG" descr="F:\Zdjęcia\2017\2017_02_21\DSC_031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4898" y="2428701"/>
            <a:ext cx="5538253" cy="3113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F:\Zdjęcia\2017\2017_02_21\DSC_0308.JPG" descr="F:\Zdjęcia\2017\2017_02_21\DSC_0308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72487" y="6474619"/>
            <a:ext cx="4989290" cy="2805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C:\Users\Kajtek\Desktop\Malta 01 2017\received_584148835125221.jpeg" descr="C:\Users\Kajtek\Desktop\Malta 01 2017\received_58414883512522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72487" y="2386878"/>
            <a:ext cx="4989290" cy="3741968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Kolorowa rybacka wioska, warto ją odwiedzić w niedzielę rano.…"/>
          <p:cNvSpPr/>
          <p:nvPr/>
        </p:nvSpPr>
        <p:spPr>
          <a:xfrm>
            <a:off x="338348" y="1144640"/>
            <a:ext cx="4837471" cy="1083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Kolorowa rybacka wioska, warto ją odwiedzić w niedzielę rano. </a:t>
            </a:r>
          </a:p>
          <a:p>
            <a:pPr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Targ rybny jest naprawdę imponujący!</a:t>
            </a:r>
          </a:p>
        </p:txBody>
      </p:sp>
      <p:sp>
        <p:nvSpPr>
          <p:cNvPr id="164" name="Marsaxlokk – miejscowość rybacka położona w południowo-wschodniej części Malty, zamieszkuje ją 3 241 mieszkańców. Siedziba gminy o tej samej nazwie."/>
          <p:cNvSpPr/>
          <p:nvPr/>
        </p:nvSpPr>
        <p:spPr>
          <a:xfrm>
            <a:off x="8395163" y="277140"/>
            <a:ext cx="4633625" cy="1743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Marsaxlokk – miejscowość rybacka położona w południowo-wschodniej części Malty, zamieszkuje ją 3 241 mieszkańców. Siedziba gminy o tej samej nazwie.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Z HOTELU DO mARSAxLOkk"/>
          <p:cNvSpPr>
            <a:spLocks noGrp="1"/>
          </p:cNvSpPr>
          <p:nvPr>
            <p:ph type="title"/>
          </p:nvPr>
        </p:nvSpPr>
        <p:spPr>
          <a:xfrm>
            <a:off x="355600" y="254000"/>
            <a:ext cx="9951178" cy="1375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84886">
              <a:defRPr sz="5976"/>
            </a:lvl1pPr>
          </a:lstStyle>
          <a:p>
            <a:r>
              <a:t>Z HOTELU DO mARSAxLOkk</a:t>
            </a:r>
          </a:p>
        </p:txBody>
      </p:sp>
      <p:pic>
        <p:nvPicPr>
          <p:cNvPr id="167" name="image23.png" descr="image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4973" y="1647827"/>
            <a:ext cx="9383364" cy="72287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zo"/>
          <p:cNvSpPr>
            <a:spLocks noGrp="1"/>
          </p:cNvSpPr>
          <p:nvPr>
            <p:ph type="title"/>
          </p:nvPr>
        </p:nvSpPr>
        <p:spPr>
          <a:xfrm>
            <a:off x="1173808" y="0"/>
            <a:ext cx="10464801" cy="1282700"/>
          </a:xfrm>
          <a:prstGeom prst="rect">
            <a:avLst/>
          </a:prstGeom>
        </p:spPr>
        <p:txBody>
          <a:bodyPr/>
          <a:lstStyle/>
          <a:p>
            <a:r>
              <a:t>Gozo</a:t>
            </a:r>
          </a:p>
        </p:txBody>
      </p:sp>
      <p:pic>
        <p:nvPicPr>
          <p:cNvPr id="170" name="image24.png" descr="image24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58" r="158"/>
          <a:stretch>
            <a:fillRect/>
          </a:stretch>
        </p:blipFill>
        <p:spPr>
          <a:xfrm>
            <a:off x="266803" y="5641833"/>
            <a:ext cx="4807660" cy="3389006"/>
          </a:xfrm>
          <a:prstGeom prst="rect">
            <a:avLst/>
          </a:prstGeom>
        </p:spPr>
      </p:pic>
      <p:pic>
        <p:nvPicPr>
          <p:cNvPr id="171" name="F:\Zdjęcia\2017\2017_02_21\DSC_0443.JPG" descr="F:\Zdjęcia\2017\2017_02_21\DSC_044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4836" y="2747641"/>
            <a:ext cx="4651678" cy="2615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F:\Zdjęcia\2017\2017_02_21\DSC_0344.JPG" descr="F:\Zdjęcia\2017\2017_02_21\DSC_034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16779" y="5308848"/>
            <a:ext cx="7211957" cy="4054887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Gozo – druga co do wielkości wyspa archipelagu Wysp Maltańskich, położona 2,5 km na północny zachód od wyspy Malty.…"/>
          <p:cNvSpPr/>
          <p:nvPr/>
        </p:nvSpPr>
        <p:spPr>
          <a:xfrm>
            <a:off x="7200242" y="1469264"/>
            <a:ext cx="5160823" cy="3377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Gozo – druga co do wielkości wyspa archipelagu Wysp Maltańskich, położona 2,5 km na północny zachód od wyspy Malty. </a:t>
            </a:r>
          </a:p>
          <a:p>
            <a:pPr defTabSz="457200">
              <a:defRPr sz="3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ZIELONA WYSPA!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Z hotelu do Terminalu Promowego"/>
          <p:cNvSpPr>
            <a:spLocks noGrp="1"/>
          </p:cNvSpPr>
          <p:nvPr>
            <p:ph type="title"/>
          </p:nvPr>
        </p:nvSpPr>
        <p:spPr>
          <a:xfrm>
            <a:off x="1452721" y="254000"/>
            <a:ext cx="11196479" cy="93037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79729">
              <a:defRPr sz="4680"/>
            </a:lvl1pPr>
          </a:lstStyle>
          <a:p>
            <a:r>
              <a:t>Z hotelu do Terminalu Promowego </a:t>
            </a:r>
          </a:p>
        </p:txBody>
      </p:sp>
      <p:pic>
        <p:nvPicPr>
          <p:cNvPr id="176" name="image28.png" descr="image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9197" y="1446575"/>
            <a:ext cx="10247663" cy="75057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aba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rabat</a:t>
            </a:r>
          </a:p>
        </p:txBody>
      </p:sp>
      <p:pic>
        <p:nvPicPr>
          <p:cNvPr id="179" name="F:\Zdjęcia\2017\2017_02_21\DSC_0370.JPG" descr="F:\Zdjęcia\2017\2017_02_21\DSC_037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426369" y="852556"/>
            <a:ext cx="2207735" cy="1241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F:\Zdjęcia\2017\2017_02_21\DSC_0382.JPG" descr="F:\Zdjęcia\2017\2017_02_21\DSC_038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6680">
            <a:off x="-1104956" y="4757747"/>
            <a:ext cx="6393769" cy="3594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F:\Zdjęcia\2017\2017_02_21\DSC_0449.JPG" descr="F:\Zdjęcia\2017\2017_02_21\DSC_0449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43734" y="5255932"/>
            <a:ext cx="7960698" cy="4475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F:\Zdjęcia\2017\2017_02_21\DSC_0388.JPG" descr="F:\Zdjęcia\2017\2017_02_21\DSC_0388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60681" y="2366360"/>
            <a:ext cx="4772443" cy="2683282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Rabat albo Victoria – miasto w Republice Malty, stolica wyspy Gozo, według danych z 20 listopada 2011 miasto liczyło 6 203 mieszkańców. Siedziba gminy o tej samej nazwie. Od czasów panowania Arabów do 1897 miasto nosiło nazwę Rabat."/>
          <p:cNvSpPr/>
          <p:nvPr/>
        </p:nvSpPr>
        <p:spPr>
          <a:xfrm>
            <a:off x="8294617" y="907082"/>
            <a:ext cx="4640987" cy="2734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Rabat albo Victoria – miasto w Republice Malty, stolica wyspy Gozo, według danych z 20 listopada 2011 miasto liczyło 6 203 mieszkańców. Siedziba gminy o tej samej nazwie. Od czasów panowania Arabów do 1897 miasto nosiło nazwę Rabat.</a:t>
            </a:r>
          </a:p>
        </p:txBody>
      </p:sp>
      <p:sp>
        <p:nvSpPr>
          <p:cNvPr id="184" name="St. George's Basilica"/>
          <p:cNvSpPr/>
          <p:nvPr/>
        </p:nvSpPr>
        <p:spPr>
          <a:xfrm>
            <a:off x="2414673" y="874913"/>
            <a:ext cx="2228963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8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St. George's Basilica</a:t>
            </a:r>
          </a:p>
        </p:txBody>
      </p:sp>
      <p:sp>
        <p:nvSpPr>
          <p:cNvPr id="185" name="Citadel"/>
          <p:cNvSpPr/>
          <p:nvPr/>
        </p:nvSpPr>
        <p:spPr>
          <a:xfrm>
            <a:off x="8582466" y="4565649"/>
            <a:ext cx="138075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Citadel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z Terminalu promowego Gozo do Rabatu"/>
          <p:cNvSpPr>
            <a:spLocks noGrp="1"/>
          </p:cNvSpPr>
          <p:nvPr>
            <p:ph type="title"/>
          </p:nvPr>
        </p:nvSpPr>
        <p:spPr>
          <a:xfrm>
            <a:off x="1056214" y="254000"/>
            <a:ext cx="11592986" cy="94655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27152">
              <a:defRPr sz="4032"/>
            </a:lvl1pPr>
          </a:lstStyle>
          <a:p>
            <a:r>
              <a:t> z Terminalu promowego Gozo do Rabatu </a:t>
            </a:r>
          </a:p>
        </p:txBody>
      </p:sp>
      <p:pic>
        <p:nvPicPr>
          <p:cNvPr id="188" name="image33.png" descr="image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255" y="2052455"/>
            <a:ext cx="9194290" cy="67544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an  lawrenz"/>
          <p:cNvSpPr>
            <a:spLocks noGrp="1"/>
          </p:cNvSpPr>
          <p:nvPr>
            <p:ph type="title"/>
          </p:nvPr>
        </p:nvSpPr>
        <p:spPr>
          <a:xfrm>
            <a:off x="456903" y="89382"/>
            <a:ext cx="12293601" cy="2438401"/>
          </a:xfrm>
          <a:prstGeom prst="rect">
            <a:avLst/>
          </a:prstGeom>
        </p:spPr>
        <p:txBody>
          <a:bodyPr/>
          <a:lstStyle/>
          <a:p>
            <a:r>
              <a:rPr dirty="0"/>
              <a:t>San  </a:t>
            </a:r>
            <a:r>
              <a:rPr dirty="0" err="1"/>
              <a:t>lawrenz</a:t>
            </a:r>
            <a:endParaRPr dirty="0"/>
          </a:p>
        </p:txBody>
      </p:sp>
      <p:pic>
        <p:nvPicPr>
          <p:cNvPr id="191" name="F:\Zdjęcia\2017\2017_02_21\DSC_0421.JPG" descr="F:\Zdjęcia\2017\2017_02_21\DSC_04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0403" y="2292472"/>
            <a:ext cx="6170299" cy="3469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F:\Zdjęcia\2017\2017_02_21\DSC_0427.JPG" descr="F:\Zdjęcia\2017\2017_02_21\DSC_042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46416" y="5956920"/>
            <a:ext cx="6072545" cy="3414258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Azure Window - most skalny u wybrzeży wyspy Gozo w Republice Malty, przez który przepływa woda morska. Jest to jedna z najbardziej znanych atrakcji turystycznych Malty."/>
          <p:cNvSpPr/>
          <p:nvPr/>
        </p:nvSpPr>
        <p:spPr>
          <a:xfrm>
            <a:off x="7803117" y="2960123"/>
            <a:ext cx="4701511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Azure Window - most </a:t>
            </a:r>
            <a:r>
              <a:rPr dirty="0" err="1"/>
              <a:t>skalny</a:t>
            </a:r>
            <a:r>
              <a:rPr dirty="0"/>
              <a:t> u </a:t>
            </a:r>
            <a:r>
              <a:rPr dirty="0" err="1"/>
              <a:t>wybrzeży</a:t>
            </a:r>
            <a:r>
              <a:rPr dirty="0"/>
              <a:t> </a:t>
            </a:r>
            <a:r>
              <a:rPr dirty="0" err="1"/>
              <a:t>wyspy</a:t>
            </a:r>
            <a:r>
              <a:rPr dirty="0"/>
              <a:t> </a:t>
            </a:r>
            <a:r>
              <a:rPr dirty="0" err="1"/>
              <a:t>Gozo</a:t>
            </a:r>
            <a:r>
              <a:rPr dirty="0"/>
              <a:t> w </a:t>
            </a:r>
            <a:r>
              <a:rPr dirty="0" err="1"/>
              <a:t>Republice</a:t>
            </a:r>
            <a:r>
              <a:rPr dirty="0"/>
              <a:t> </a:t>
            </a:r>
            <a:r>
              <a:rPr dirty="0" smtClean="0"/>
              <a:t>Malty. </a:t>
            </a:r>
            <a:r>
              <a:rPr lang="pl-PL" dirty="0" smtClean="0"/>
              <a:t>Była</a:t>
            </a:r>
            <a:r>
              <a:rPr dirty="0" smtClean="0"/>
              <a:t> </a:t>
            </a:r>
            <a:r>
              <a:rPr dirty="0"/>
              <a:t>to </a:t>
            </a:r>
            <a:r>
              <a:rPr dirty="0" err="1"/>
              <a:t>jedna</a:t>
            </a:r>
            <a:r>
              <a:rPr dirty="0"/>
              <a:t> z </a:t>
            </a:r>
            <a:r>
              <a:rPr dirty="0" err="1"/>
              <a:t>najbardziej</a:t>
            </a:r>
            <a:r>
              <a:rPr dirty="0"/>
              <a:t> </a:t>
            </a:r>
            <a:r>
              <a:rPr dirty="0" err="1"/>
              <a:t>znanych</a:t>
            </a:r>
            <a:r>
              <a:rPr dirty="0"/>
              <a:t> </a:t>
            </a:r>
            <a:r>
              <a:rPr dirty="0" err="1"/>
              <a:t>atrakcji</a:t>
            </a:r>
            <a:r>
              <a:rPr dirty="0"/>
              <a:t> </a:t>
            </a:r>
            <a:r>
              <a:rPr dirty="0" err="1"/>
              <a:t>turystycznych</a:t>
            </a:r>
            <a:r>
              <a:rPr dirty="0"/>
              <a:t> Malty. </a:t>
            </a:r>
            <a:r>
              <a:rPr lang="pl-PL" dirty="0" smtClean="0"/>
              <a:t>Niestety w marcu 2017 </a:t>
            </a:r>
            <a:r>
              <a:rPr lang="pl-PL" dirty="0" err="1" smtClean="0"/>
              <a:t>Azure</a:t>
            </a:r>
            <a:r>
              <a:rPr lang="pl-PL" dirty="0" smtClean="0"/>
              <a:t> </a:t>
            </a:r>
            <a:r>
              <a:rPr lang="pl-PL" dirty="0" err="1" smtClean="0"/>
              <a:t>Window</a:t>
            </a:r>
            <a:r>
              <a:rPr lang="pl-PL" smtClean="0"/>
              <a:t> runęło </a:t>
            </a:r>
            <a:r>
              <a:rPr lang="pl-PL" dirty="0" smtClean="0"/>
              <a:t>do morza.</a:t>
            </a:r>
            <a:endParaRPr dirty="0"/>
          </a:p>
        </p:txBody>
      </p:sp>
      <p:sp>
        <p:nvSpPr>
          <p:cNvPr id="194" name="Blue Grotto"/>
          <p:cNvSpPr/>
          <p:nvPr/>
        </p:nvSpPr>
        <p:spPr>
          <a:xfrm>
            <a:off x="2013888" y="7579420"/>
            <a:ext cx="226568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Blue Grotto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Z Rabatu do San Lawrences"/>
          <p:cNvSpPr>
            <a:spLocks noGrp="1"/>
          </p:cNvSpPr>
          <p:nvPr>
            <p:ph type="title"/>
          </p:nvPr>
        </p:nvSpPr>
        <p:spPr>
          <a:xfrm>
            <a:off x="2249445" y="254000"/>
            <a:ext cx="10399755" cy="1154402"/>
          </a:xfrm>
          <a:prstGeom prst="rect">
            <a:avLst/>
          </a:prstGeom>
        </p:spPr>
        <p:txBody>
          <a:bodyPr>
            <a:normAutofit/>
          </a:bodyPr>
          <a:lstStyle>
            <a:lvl1pPr defTabSz="455675">
              <a:defRPr sz="5615"/>
            </a:lvl1pPr>
          </a:lstStyle>
          <a:p>
            <a:r>
              <a:rPr dirty="0"/>
              <a:t>Z </a:t>
            </a:r>
            <a:r>
              <a:rPr dirty="0" err="1"/>
              <a:t>Rabatu</a:t>
            </a:r>
            <a:r>
              <a:rPr dirty="0"/>
              <a:t> do San </a:t>
            </a:r>
            <a:r>
              <a:rPr dirty="0" err="1" smtClean="0"/>
              <a:t>Lawren</a:t>
            </a:r>
            <a:r>
              <a:rPr lang="pl-PL" dirty="0" smtClean="0"/>
              <a:t>z</a:t>
            </a:r>
            <a:r>
              <a:rPr dirty="0" smtClean="0"/>
              <a:t> </a:t>
            </a:r>
            <a:endParaRPr dirty="0"/>
          </a:p>
        </p:txBody>
      </p:sp>
      <p:pic>
        <p:nvPicPr>
          <p:cNvPr id="197" name="image36.png" descr="image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3508" y="1503595"/>
            <a:ext cx="9845599" cy="7287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Droga powrotna z San Lawrences…"/>
          <p:cNvSpPr>
            <a:spLocks noGrp="1"/>
          </p:cNvSpPr>
          <p:nvPr>
            <p:ph type="title"/>
          </p:nvPr>
        </p:nvSpPr>
        <p:spPr>
          <a:xfrm>
            <a:off x="2539703" y="169481"/>
            <a:ext cx="9553369" cy="102406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257047">
              <a:defRPr sz="3168"/>
            </a:pPr>
            <a:r>
              <a:rPr dirty="0" err="1"/>
              <a:t>Droga</a:t>
            </a:r>
            <a:r>
              <a:rPr dirty="0"/>
              <a:t> </a:t>
            </a:r>
            <a:r>
              <a:rPr dirty="0" err="1"/>
              <a:t>powrotna</a:t>
            </a:r>
            <a:r>
              <a:rPr dirty="0"/>
              <a:t> z San </a:t>
            </a:r>
            <a:r>
              <a:rPr dirty="0" err="1" smtClean="0"/>
              <a:t>Lawren</a:t>
            </a:r>
            <a:r>
              <a:rPr lang="pl-PL" dirty="0" smtClean="0"/>
              <a:t>z</a:t>
            </a:r>
            <a:r>
              <a:rPr dirty="0" smtClean="0"/>
              <a:t> </a:t>
            </a:r>
            <a:endParaRPr dirty="0"/>
          </a:p>
          <a:p>
            <a:pPr defTabSz="257047">
              <a:defRPr sz="3168"/>
            </a:pPr>
            <a:r>
              <a:rPr dirty="0"/>
              <a:t>do </a:t>
            </a:r>
            <a:r>
              <a:rPr dirty="0" err="1"/>
              <a:t>terminalu</a:t>
            </a:r>
            <a:r>
              <a:rPr dirty="0"/>
              <a:t> </a:t>
            </a:r>
            <a:r>
              <a:rPr dirty="0" err="1"/>
              <a:t>promowego</a:t>
            </a:r>
            <a:r>
              <a:rPr dirty="0"/>
              <a:t> </a:t>
            </a:r>
            <a:r>
              <a:rPr dirty="0" err="1"/>
              <a:t>Gozo</a:t>
            </a:r>
            <a:endParaRPr dirty="0"/>
          </a:p>
        </p:txBody>
      </p:sp>
      <p:pic>
        <p:nvPicPr>
          <p:cNvPr id="200" name="image37.png" descr="image3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3975" y="1616460"/>
            <a:ext cx="10355204" cy="70543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age3.png" descr="image3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16660" b="16660"/>
          <a:stretch>
            <a:fillRect/>
          </a:stretch>
        </p:blipFill>
        <p:spPr>
          <a:xfrm>
            <a:off x="381719" y="412304"/>
            <a:ext cx="12313369" cy="9041158"/>
          </a:xfrm>
          <a:prstGeom prst="rect">
            <a:avLst/>
          </a:prstGeom>
        </p:spPr>
      </p:pic>
      <p:sp>
        <p:nvSpPr>
          <p:cNvPr id="119" name="Have a good time!"/>
          <p:cNvSpPr>
            <a:spLocks noGrp="1"/>
          </p:cNvSpPr>
          <p:nvPr>
            <p:ph type="body" sz="quarter" idx="1"/>
          </p:nvPr>
        </p:nvSpPr>
        <p:spPr>
          <a:xfrm>
            <a:off x="4210968" y="6176433"/>
            <a:ext cx="7560841" cy="1130301"/>
          </a:xfrm>
          <a:prstGeom prst="rect">
            <a:avLst/>
          </a:prstGeom>
        </p:spPr>
        <p:txBody>
          <a:bodyPr/>
          <a:lstStyle>
            <a:lvl1pPr>
              <a:defRPr sz="47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Have a good time!</a:t>
            </a:r>
          </a:p>
        </p:txBody>
      </p:sp>
      <p:sp>
        <p:nvSpPr>
          <p:cNvPr id="120" name="Przewodnik ten da Ci możliwość szybkiego i łatwego rozpoznania się w środowisku maltańskim ze szczególnym uwzględnieniem tras przejazdu komunikacją miejską, miejsca zakwaterowania, orientacji obiektu szkolnego oraz kilku ciekawych miejsc, które warto odwiedzić będąc na Malcie."/>
          <p:cNvSpPr/>
          <p:nvPr/>
        </p:nvSpPr>
        <p:spPr>
          <a:xfrm>
            <a:off x="1319779" y="1731366"/>
            <a:ext cx="11114733" cy="342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dirty="0" err="1"/>
              <a:t>Przewodnik</a:t>
            </a:r>
            <a:r>
              <a:rPr dirty="0"/>
              <a:t> ten da Ci </a:t>
            </a:r>
            <a:r>
              <a:rPr dirty="0" err="1"/>
              <a:t>możliwość</a:t>
            </a:r>
            <a:r>
              <a:rPr dirty="0"/>
              <a:t> </a:t>
            </a:r>
            <a:r>
              <a:rPr dirty="0" err="1"/>
              <a:t>szybkiego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łatwego</a:t>
            </a:r>
            <a:r>
              <a:rPr dirty="0"/>
              <a:t> </a:t>
            </a:r>
            <a:r>
              <a:rPr lang="pl-PL" dirty="0" smtClean="0"/>
              <a:t>odnalezienia</a:t>
            </a:r>
            <a:r>
              <a:rPr dirty="0" smtClean="0"/>
              <a:t> </a:t>
            </a:r>
            <a:r>
              <a:rPr dirty="0" err="1"/>
              <a:t>się</a:t>
            </a:r>
            <a:r>
              <a:rPr dirty="0"/>
              <a:t> w </a:t>
            </a:r>
            <a:r>
              <a:rPr dirty="0" err="1"/>
              <a:t>środowisku</a:t>
            </a:r>
            <a:r>
              <a:rPr dirty="0"/>
              <a:t> </a:t>
            </a:r>
            <a:r>
              <a:rPr dirty="0" err="1"/>
              <a:t>maltańskim</a:t>
            </a:r>
            <a:r>
              <a:rPr dirty="0"/>
              <a:t> </a:t>
            </a:r>
            <a:r>
              <a:rPr dirty="0" err="1"/>
              <a:t>ze</a:t>
            </a:r>
            <a:r>
              <a:rPr dirty="0"/>
              <a:t> </a:t>
            </a:r>
            <a:r>
              <a:rPr dirty="0" err="1"/>
              <a:t>szczególnym</a:t>
            </a:r>
            <a:r>
              <a:rPr dirty="0"/>
              <a:t> </a:t>
            </a:r>
            <a:r>
              <a:rPr dirty="0" err="1"/>
              <a:t>uwzględnieniem</a:t>
            </a:r>
            <a:r>
              <a:rPr dirty="0"/>
              <a:t> </a:t>
            </a:r>
            <a:r>
              <a:rPr dirty="0" err="1"/>
              <a:t>tras</a:t>
            </a:r>
            <a:r>
              <a:rPr dirty="0"/>
              <a:t> </a:t>
            </a:r>
            <a:r>
              <a:rPr dirty="0" err="1"/>
              <a:t>przejazdu</a:t>
            </a:r>
            <a:r>
              <a:rPr dirty="0"/>
              <a:t> </a:t>
            </a:r>
            <a:r>
              <a:rPr dirty="0" err="1"/>
              <a:t>komunikacją</a:t>
            </a:r>
            <a:r>
              <a:rPr dirty="0"/>
              <a:t> </a:t>
            </a:r>
            <a:r>
              <a:rPr dirty="0" err="1"/>
              <a:t>miejską</a:t>
            </a:r>
            <a:r>
              <a:rPr dirty="0"/>
              <a:t>, </a:t>
            </a:r>
            <a:r>
              <a:rPr dirty="0" err="1"/>
              <a:t>miejsca</a:t>
            </a:r>
            <a:r>
              <a:rPr dirty="0"/>
              <a:t> </a:t>
            </a:r>
            <a:r>
              <a:rPr dirty="0" err="1"/>
              <a:t>zakwaterowania</a:t>
            </a:r>
            <a:r>
              <a:rPr dirty="0"/>
              <a:t>, </a:t>
            </a:r>
            <a:r>
              <a:rPr dirty="0" err="1"/>
              <a:t>orientacji</a:t>
            </a:r>
            <a:r>
              <a:rPr dirty="0"/>
              <a:t> </a:t>
            </a:r>
            <a:r>
              <a:rPr dirty="0" err="1"/>
              <a:t>obiektu</a:t>
            </a:r>
            <a:r>
              <a:rPr dirty="0"/>
              <a:t> </a:t>
            </a:r>
            <a:r>
              <a:rPr dirty="0" err="1"/>
              <a:t>szkolnego</a:t>
            </a:r>
            <a:r>
              <a:rPr dirty="0"/>
              <a:t> </a:t>
            </a:r>
            <a:r>
              <a:rPr dirty="0" err="1"/>
              <a:t>oraz</a:t>
            </a:r>
            <a:r>
              <a:rPr dirty="0"/>
              <a:t> </a:t>
            </a:r>
            <a:r>
              <a:rPr dirty="0" err="1"/>
              <a:t>kilku</a:t>
            </a:r>
            <a:r>
              <a:rPr dirty="0"/>
              <a:t> </a:t>
            </a:r>
            <a:r>
              <a:rPr dirty="0" err="1"/>
              <a:t>ciekawych</a:t>
            </a:r>
            <a:r>
              <a:rPr dirty="0"/>
              <a:t> </a:t>
            </a:r>
            <a:r>
              <a:rPr dirty="0" err="1"/>
              <a:t>miejsc</a:t>
            </a:r>
            <a:r>
              <a:rPr dirty="0"/>
              <a:t>, </a:t>
            </a:r>
            <a:r>
              <a:rPr dirty="0" err="1"/>
              <a:t>które</a:t>
            </a:r>
            <a:r>
              <a:rPr dirty="0"/>
              <a:t> </a:t>
            </a:r>
            <a:r>
              <a:rPr dirty="0" err="1"/>
              <a:t>warto</a:t>
            </a:r>
            <a:r>
              <a:rPr dirty="0"/>
              <a:t> </a:t>
            </a:r>
            <a:r>
              <a:rPr dirty="0" err="1"/>
              <a:t>odwiedzić</a:t>
            </a:r>
            <a:r>
              <a:rPr dirty="0"/>
              <a:t> </a:t>
            </a:r>
            <a:r>
              <a:rPr dirty="0" err="1"/>
              <a:t>będąc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Malcie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dzie robić zakupy?"/>
          <p:cNvSpPr>
            <a:spLocks noGrp="1"/>
          </p:cNvSpPr>
          <p:nvPr>
            <p:ph type="title"/>
          </p:nvPr>
        </p:nvSpPr>
        <p:spPr>
          <a:xfrm>
            <a:off x="1343306" y="76719"/>
            <a:ext cx="10052762" cy="24384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4800" dirty="0" err="1"/>
              <a:t>Gdzie</a:t>
            </a:r>
            <a:r>
              <a:rPr sz="4800" dirty="0"/>
              <a:t> </a:t>
            </a:r>
            <a:r>
              <a:rPr sz="4800" dirty="0" err="1"/>
              <a:t>robić</a:t>
            </a:r>
            <a:r>
              <a:rPr sz="4800" dirty="0"/>
              <a:t> </a:t>
            </a:r>
            <a:r>
              <a:rPr sz="4800" dirty="0" err="1"/>
              <a:t>zakupy</a:t>
            </a:r>
            <a:r>
              <a:rPr sz="4800" dirty="0"/>
              <a:t>?</a:t>
            </a:r>
          </a:p>
        </p:txBody>
      </p:sp>
      <p:pic>
        <p:nvPicPr>
          <p:cNvPr id="203" name="F:\Zdjęcia\2017\2017_02_21\DSC_0513.JPG" descr="F:\Zdjęcia\2017\2017_02_21\DSC_05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0510" y="6575582"/>
            <a:ext cx="3697453" cy="3234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39.png" descr="image39.png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/>
          </a:blip>
          <a:srcRect l="8968" r="8969"/>
          <a:stretch>
            <a:fillRect/>
          </a:stretch>
        </p:blipFill>
        <p:spPr>
          <a:xfrm>
            <a:off x="327098" y="2684707"/>
            <a:ext cx="3724432" cy="3234586"/>
          </a:xfrm>
          <a:prstGeom prst="rect">
            <a:avLst/>
          </a:prstGeom>
        </p:spPr>
      </p:pic>
      <p:sp>
        <p:nvSpPr>
          <p:cNvPr id="205" name="Przy ulicy Arznell Street znajdują się dobrze zaopatrzone sklepy.…"/>
          <p:cNvSpPr/>
          <p:nvPr/>
        </p:nvSpPr>
        <p:spPr>
          <a:xfrm>
            <a:off x="7316830" y="1472993"/>
            <a:ext cx="5056159" cy="5657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900"/>
            </a:pPr>
            <a:r>
              <a:rPr dirty="0" err="1"/>
              <a:t>Przy</a:t>
            </a:r>
            <a:r>
              <a:rPr dirty="0"/>
              <a:t> </a:t>
            </a:r>
            <a:r>
              <a:rPr dirty="0" err="1"/>
              <a:t>ulicy</a:t>
            </a:r>
            <a:r>
              <a:rPr dirty="0"/>
              <a:t> </a:t>
            </a:r>
            <a:r>
              <a:rPr dirty="0" err="1"/>
              <a:t>Arznell</a:t>
            </a:r>
            <a:r>
              <a:rPr dirty="0"/>
              <a:t> Street </a:t>
            </a:r>
            <a:r>
              <a:rPr dirty="0" err="1"/>
              <a:t>znajdują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 </a:t>
            </a:r>
            <a:r>
              <a:rPr dirty="0" err="1"/>
              <a:t>dobrze</a:t>
            </a:r>
            <a:r>
              <a:rPr dirty="0"/>
              <a:t> </a:t>
            </a:r>
            <a:r>
              <a:rPr dirty="0" err="1"/>
              <a:t>zaopatrzone</a:t>
            </a:r>
            <a:r>
              <a:rPr dirty="0"/>
              <a:t> </a:t>
            </a:r>
            <a:r>
              <a:rPr dirty="0" err="1"/>
              <a:t>sklepy</a:t>
            </a:r>
            <a:r>
              <a:rPr dirty="0"/>
              <a:t>. </a:t>
            </a:r>
          </a:p>
          <a:p>
            <a:pPr>
              <a:defRPr sz="1900"/>
            </a:pPr>
            <a:r>
              <a:rPr dirty="0" err="1"/>
              <a:t>Piekarnia</a:t>
            </a:r>
            <a:r>
              <a:rPr dirty="0"/>
              <a:t> </a:t>
            </a:r>
            <a:r>
              <a:rPr dirty="0" err="1"/>
              <a:t>Gormina</a:t>
            </a:r>
            <a:r>
              <a:rPr dirty="0"/>
              <a:t>, z </a:t>
            </a:r>
            <a:r>
              <a:rPr dirty="0" err="1"/>
              <a:t>której</a:t>
            </a:r>
            <a:r>
              <a:rPr dirty="0"/>
              <a:t> </a:t>
            </a:r>
            <a:r>
              <a:rPr dirty="0" err="1"/>
              <a:t>polecam</a:t>
            </a:r>
            <a:r>
              <a:rPr dirty="0"/>
              <a:t> </a:t>
            </a:r>
            <a:r>
              <a:rPr dirty="0" err="1"/>
              <a:t>chleb</a:t>
            </a:r>
            <a:r>
              <a:rPr dirty="0"/>
              <a:t> </a:t>
            </a:r>
            <a:r>
              <a:rPr dirty="0" err="1"/>
              <a:t>maltański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oczywiście</a:t>
            </a:r>
            <a:r>
              <a:rPr dirty="0"/>
              <a:t> </a:t>
            </a:r>
            <a:r>
              <a:rPr dirty="0" err="1"/>
              <a:t>ciastka</a:t>
            </a:r>
            <a:r>
              <a:rPr dirty="0"/>
              <a:t> z </a:t>
            </a:r>
            <a:r>
              <a:rPr dirty="0" err="1"/>
              <a:t>kremem</a:t>
            </a:r>
            <a:r>
              <a:rPr dirty="0"/>
              <a:t>:). </a:t>
            </a:r>
          </a:p>
          <a:p>
            <a:pPr>
              <a:defRPr sz="1900"/>
            </a:pPr>
            <a:r>
              <a:rPr dirty="0" err="1"/>
              <a:t>Tuż</a:t>
            </a:r>
            <a:r>
              <a:rPr dirty="0"/>
              <a:t> </a:t>
            </a:r>
            <a:r>
              <a:rPr dirty="0" err="1"/>
              <a:t>obok</a:t>
            </a:r>
            <a:r>
              <a:rPr dirty="0"/>
              <a:t> </a:t>
            </a:r>
            <a:r>
              <a:rPr dirty="0" err="1"/>
              <a:t>znajdują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 2 </a:t>
            </a:r>
            <a:r>
              <a:rPr dirty="0" err="1"/>
              <a:t>sklepy</a:t>
            </a:r>
            <a:r>
              <a:rPr dirty="0"/>
              <a:t> </a:t>
            </a:r>
            <a:r>
              <a:rPr dirty="0" err="1"/>
              <a:t>rybne</a:t>
            </a:r>
            <a:r>
              <a:rPr dirty="0"/>
              <a:t> z </a:t>
            </a:r>
            <a:r>
              <a:rPr dirty="0" err="1"/>
              <a:t>owocami</a:t>
            </a:r>
            <a:r>
              <a:rPr dirty="0"/>
              <a:t> </a:t>
            </a:r>
            <a:r>
              <a:rPr dirty="0" err="1"/>
              <a:t>morza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różnymi</a:t>
            </a:r>
            <a:r>
              <a:rPr dirty="0"/>
              <a:t> </a:t>
            </a:r>
            <a:r>
              <a:rPr dirty="0" err="1"/>
              <a:t>gatunkami</a:t>
            </a:r>
            <a:r>
              <a:rPr dirty="0"/>
              <a:t> </a:t>
            </a:r>
            <a:r>
              <a:rPr dirty="0" err="1"/>
              <a:t>ryb</a:t>
            </a:r>
            <a:r>
              <a:rPr dirty="0"/>
              <a:t>. </a:t>
            </a:r>
          </a:p>
          <a:p>
            <a:pPr>
              <a:defRPr sz="1900"/>
            </a:pPr>
            <a:r>
              <a:rPr dirty="0"/>
              <a:t>Na </a:t>
            </a:r>
            <a:r>
              <a:rPr dirty="0" err="1" smtClean="0"/>
              <a:t>rogu</a:t>
            </a:r>
            <a:r>
              <a:rPr lang="pl-PL" dirty="0" smtClean="0"/>
              <a:t>,</a:t>
            </a:r>
            <a:r>
              <a:rPr dirty="0" smtClean="0"/>
              <a:t> </a:t>
            </a:r>
            <a:r>
              <a:rPr lang="pl-PL" dirty="0" smtClean="0"/>
              <a:t>v</a:t>
            </a:r>
            <a:r>
              <a:rPr dirty="0" smtClean="0"/>
              <a:t>is-à-vis </a:t>
            </a:r>
            <a:r>
              <a:rPr dirty="0" err="1"/>
              <a:t>jednego</a:t>
            </a:r>
            <a:r>
              <a:rPr dirty="0"/>
              <a:t> </a:t>
            </a:r>
            <a:r>
              <a:rPr dirty="0" err="1"/>
              <a:t>ze</a:t>
            </a:r>
            <a:r>
              <a:rPr dirty="0"/>
              <a:t> </a:t>
            </a:r>
            <a:r>
              <a:rPr dirty="0" err="1"/>
              <a:t>sklepów</a:t>
            </a:r>
            <a:r>
              <a:rPr dirty="0"/>
              <a:t> </a:t>
            </a:r>
            <a:r>
              <a:rPr dirty="0" err="1"/>
              <a:t>rybnych</a:t>
            </a:r>
            <a:r>
              <a:rPr dirty="0"/>
              <a:t> </a:t>
            </a:r>
            <a:r>
              <a:rPr dirty="0" err="1"/>
              <a:t>znajduje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 bar z </a:t>
            </a:r>
            <a:r>
              <a:rPr dirty="0" err="1"/>
              <a:t>owocami</a:t>
            </a:r>
            <a:r>
              <a:rPr dirty="0"/>
              <a:t> </a:t>
            </a:r>
            <a:r>
              <a:rPr dirty="0" err="1"/>
              <a:t>morza</a:t>
            </a:r>
            <a:r>
              <a:rPr dirty="0"/>
              <a:t>. Bar </a:t>
            </a:r>
            <a:r>
              <a:rPr dirty="0" err="1"/>
              <a:t>prowadzi</a:t>
            </a:r>
            <a:r>
              <a:rPr dirty="0"/>
              <a:t> </a:t>
            </a:r>
            <a:r>
              <a:rPr dirty="0" err="1"/>
              <a:t>syn</a:t>
            </a:r>
            <a:r>
              <a:rPr dirty="0"/>
              <a:t>  </a:t>
            </a:r>
            <a:r>
              <a:rPr dirty="0" err="1"/>
              <a:t>właścicieli</a:t>
            </a:r>
            <a:r>
              <a:rPr dirty="0"/>
              <a:t> </a:t>
            </a:r>
            <a:r>
              <a:rPr dirty="0" err="1"/>
              <a:t>sklepu</a:t>
            </a:r>
            <a:r>
              <a:rPr dirty="0"/>
              <a:t> </a:t>
            </a:r>
            <a:r>
              <a:rPr dirty="0" err="1"/>
              <a:t>rybnego</a:t>
            </a:r>
            <a:r>
              <a:rPr dirty="0"/>
              <a:t>. </a:t>
            </a:r>
            <a:r>
              <a:rPr dirty="0" err="1"/>
              <a:t>Najlepszy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Bugiba</a:t>
            </a:r>
            <a:r>
              <a:rPr dirty="0"/>
              <a:t>! (</a:t>
            </a:r>
            <a:r>
              <a:rPr dirty="0" err="1"/>
              <a:t>tak</a:t>
            </a:r>
            <a:r>
              <a:rPr dirty="0"/>
              <a:t>, </a:t>
            </a:r>
            <a:r>
              <a:rPr dirty="0" err="1"/>
              <a:t>rekomendują</a:t>
            </a:r>
            <a:r>
              <a:rPr dirty="0"/>
              <a:t> go </a:t>
            </a:r>
            <a:r>
              <a:rPr dirty="0" err="1"/>
              <a:t>mieszkańcy</a:t>
            </a:r>
            <a:r>
              <a:rPr dirty="0"/>
              <a:t>).</a:t>
            </a:r>
          </a:p>
          <a:p>
            <a:pPr>
              <a:defRPr sz="1900"/>
            </a:pPr>
            <a:r>
              <a:rPr dirty="0" err="1"/>
              <a:t>Kolejnym</a:t>
            </a:r>
            <a:r>
              <a:rPr dirty="0"/>
              <a:t> </a:t>
            </a:r>
            <a:r>
              <a:rPr dirty="0" err="1"/>
              <a:t>miejscem</a:t>
            </a:r>
            <a:r>
              <a:rPr dirty="0"/>
              <a:t> </a:t>
            </a:r>
            <a:r>
              <a:rPr dirty="0" err="1"/>
              <a:t>gdzie</a:t>
            </a:r>
            <a:r>
              <a:rPr dirty="0"/>
              <a:t> </a:t>
            </a:r>
            <a:r>
              <a:rPr dirty="0" err="1"/>
              <a:t>warto</a:t>
            </a:r>
            <a:r>
              <a:rPr dirty="0"/>
              <a:t> </a:t>
            </a:r>
            <a:r>
              <a:rPr dirty="0" err="1"/>
              <a:t>zrobić</a:t>
            </a:r>
            <a:r>
              <a:rPr dirty="0"/>
              <a:t> </a:t>
            </a:r>
            <a:r>
              <a:rPr dirty="0" err="1"/>
              <a:t>zakupy</a:t>
            </a:r>
            <a:r>
              <a:rPr dirty="0"/>
              <a:t> jest </a:t>
            </a:r>
            <a:r>
              <a:rPr dirty="0" err="1"/>
              <a:t>mały</a:t>
            </a:r>
            <a:r>
              <a:rPr dirty="0"/>
              <a:t> </a:t>
            </a:r>
            <a:r>
              <a:rPr dirty="0" err="1"/>
              <a:t>narożny</a:t>
            </a:r>
            <a:r>
              <a:rPr dirty="0"/>
              <a:t> </a:t>
            </a:r>
            <a:r>
              <a:rPr dirty="0" err="1"/>
              <a:t>sklepik</a:t>
            </a:r>
            <a:r>
              <a:rPr dirty="0"/>
              <a:t> z </a:t>
            </a:r>
            <a:r>
              <a:rPr dirty="0" err="1"/>
              <a:t>warzywami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z </a:t>
            </a:r>
            <a:r>
              <a:rPr dirty="0" err="1"/>
              <a:t>przemiłą</a:t>
            </a:r>
            <a:r>
              <a:rPr dirty="0"/>
              <a:t> </a:t>
            </a:r>
            <a:r>
              <a:rPr dirty="0" err="1"/>
              <a:t>właścicielką</a:t>
            </a:r>
            <a:r>
              <a:rPr dirty="0"/>
              <a:t>. </a:t>
            </a:r>
          </a:p>
          <a:p>
            <a:pPr>
              <a:defRPr sz="1900"/>
            </a:pPr>
            <a:r>
              <a:rPr dirty="0" err="1"/>
              <a:t>Gdy</a:t>
            </a:r>
            <a:r>
              <a:rPr dirty="0"/>
              <a:t> </a:t>
            </a:r>
            <a:r>
              <a:rPr dirty="0" err="1"/>
              <a:t>będziesz</a:t>
            </a:r>
            <a:r>
              <a:rPr dirty="0"/>
              <a:t> </a:t>
            </a:r>
            <a:r>
              <a:rPr dirty="0" err="1"/>
              <a:t>głodny</a:t>
            </a:r>
            <a:r>
              <a:rPr dirty="0"/>
              <a:t>, </a:t>
            </a:r>
            <a:r>
              <a:rPr dirty="0" err="1"/>
              <a:t>możesz</a:t>
            </a:r>
            <a:r>
              <a:rPr dirty="0"/>
              <a:t> </a:t>
            </a:r>
            <a:r>
              <a:rPr dirty="0" err="1"/>
              <a:t>posilić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 w </a:t>
            </a:r>
            <a:r>
              <a:rPr dirty="0" err="1"/>
              <a:t>Sfinksie</a:t>
            </a:r>
            <a:r>
              <a:rPr dirty="0"/>
              <a:t>. Pizza, </a:t>
            </a:r>
            <a:r>
              <a:rPr dirty="0" err="1"/>
              <a:t>lazania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pastizzi</a:t>
            </a:r>
            <a:r>
              <a:rPr dirty="0"/>
              <a:t> – </a:t>
            </a:r>
            <a:r>
              <a:rPr dirty="0" err="1"/>
              <a:t>pierożki</a:t>
            </a:r>
            <a:r>
              <a:rPr dirty="0"/>
              <a:t> </a:t>
            </a:r>
            <a:r>
              <a:rPr dirty="0" err="1"/>
              <a:t>maltańskie</a:t>
            </a:r>
            <a:r>
              <a:rPr dirty="0"/>
              <a:t> to dobra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tania</a:t>
            </a:r>
            <a:r>
              <a:rPr dirty="0"/>
              <a:t> </a:t>
            </a:r>
            <a:r>
              <a:rPr dirty="0" err="1"/>
              <a:t>przekąska</a:t>
            </a:r>
            <a:r>
              <a:rPr dirty="0"/>
              <a:t>.</a:t>
            </a:r>
          </a:p>
          <a:p>
            <a:pPr>
              <a:defRPr sz="1900"/>
            </a:pPr>
            <a:r>
              <a:rPr dirty="0" err="1"/>
              <a:t>Wszystkie</a:t>
            </a:r>
            <a:r>
              <a:rPr dirty="0"/>
              <a:t> </a:t>
            </a:r>
            <a:r>
              <a:rPr dirty="0" err="1"/>
              <a:t>sklepy</a:t>
            </a:r>
            <a:r>
              <a:rPr dirty="0"/>
              <a:t> </a:t>
            </a:r>
            <a:r>
              <a:rPr dirty="0" err="1"/>
              <a:t>są</a:t>
            </a:r>
            <a:r>
              <a:rPr dirty="0"/>
              <a:t> </a:t>
            </a:r>
            <a:r>
              <a:rPr dirty="0" err="1"/>
              <a:t>obok</a:t>
            </a:r>
            <a:r>
              <a:rPr dirty="0"/>
              <a:t> </a:t>
            </a:r>
            <a:r>
              <a:rPr dirty="0" err="1"/>
              <a:t>siebie</a:t>
            </a:r>
            <a:r>
              <a:rPr dirty="0"/>
              <a:t>, </a:t>
            </a:r>
            <a:r>
              <a:rPr dirty="0" err="1"/>
              <a:t>łatwo</a:t>
            </a:r>
            <a:r>
              <a:rPr dirty="0"/>
              <a:t> je </a:t>
            </a:r>
            <a:r>
              <a:rPr dirty="0" err="1"/>
              <a:t>znajdziesz</a:t>
            </a:r>
            <a:r>
              <a:rPr dirty="0"/>
              <a:t>. </a:t>
            </a:r>
            <a:r>
              <a:rPr dirty="0" err="1"/>
              <a:t>Ceny</a:t>
            </a:r>
            <a:r>
              <a:rPr dirty="0"/>
              <a:t> </a:t>
            </a:r>
            <a:r>
              <a:rPr dirty="0" err="1"/>
              <a:t>przystępne</a:t>
            </a:r>
            <a:r>
              <a:rPr dirty="0"/>
              <a:t>:)</a:t>
            </a:r>
          </a:p>
        </p:txBody>
      </p:sp>
      <p:pic>
        <p:nvPicPr>
          <p:cNvPr id="206" name="Zrzut ekranu 2017-02-22 o 16.45.44.png" descr="Zrzut ekranu 2017-02-22 o 16.45.4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32596" y="5192097"/>
            <a:ext cx="3724276" cy="2780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Zrzut ekranu 2017-02-22 o 16.50.46.png" descr="Zrzut ekranu 2017-02-22 o 16.50.4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06656" y="7210234"/>
            <a:ext cx="2808312" cy="19130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WIDOK Z HOTELOWEGO POKOJU ☺…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defTabSz="467359">
              <a:defRPr sz="5760"/>
            </a:pPr>
            <a:r>
              <a:rPr dirty="0"/>
              <a:t>WIDOK Z HOTELOWEGO POKOJU </a:t>
            </a:r>
            <a:endParaRPr dirty="0">
              <a:latin typeface="Wingdings"/>
              <a:ea typeface="Wingdings"/>
              <a:cs typeface="Wingdings"/>
              <a:sym typeface="Wingdings"/>
            </a:endParaRPr>
          </a:p>
          <a:p>
            <a:pPr defTabSz="467359">
              <a:defRPr sz="5760"/>
            </a:pPr>
            <a:r>
              <a:rPr dirty="0" smtClean="0">
                <a:latin typeface="Wingdings"/>
                <a:ea typeface="Wingdings"/>
                <a:cs typeface="Wingdings"/>
                <a:sym typeface="Wingdings"/>
              </a:rPr>
              <a:t>ice</a:t>
            </a:r>
            <a:endParaRPr dirty="0">
              <a:latin typeface="Wingdings"/>
              <a:ea typeface="Wingdings"/>
              <a:cs typeface="Wingdings"/>
              <a:sym typeface="Wingdings"/>
            </a:endParaRPr>
          </a:p>
        </p:txBody>
      </p:sp>
      <p:pic>
        <p:nvPicPr>
          <p:cNvPr id="210" name="F:\Zdjęcia\2017\2017_02_21\DSC_0569.JPG" descr="F:\Zdjęcia\2017\2017_02_21\DSC_056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90432" y="2644551"/>
            <a:ext cx="5750513" cy="6480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F:\Zdjęcia\2017\2017_02_21\DSC_0571.JPG" descr="F:\Zdjęcia\2017\2017_02_21\DSC_057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5735" y="2644551"/>
            <a:ext cx="5848083" cy="64807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ubliczny transport https://www.publictransport.com.mt"/>
          <p:cNvSpPr>
            <a:spLocks noGrp="1"/>
          </p:cNvSpPr>
          <p:nvPr>
            <p:ph type="title"/>
          </p:nvPr>
        </p:nvSpPr>
        <p:spPr>
          <a:xfrm>
            <a:off x="355600" y="254000"/>
            <a:ext cx="12293600" cy="2030511"/>
          </a:xfrm>
          <a:prstGeom prst="rect">
            <a:avLst/>
          </a:prstGeom>
        </p:spPr>
        <p:txBody>
          <a:bodyPr/>
          <a:lstStyle/>
          <a:p>
            <a:r>
              <a:t>Publiczny transport</a:t>
            </a:r>
            <a:br/>
            <a:r>
              <a:rPr sz="2000"/>
              <a:t>https://www.publictransport.com.mt</a:t>
            </a:r>
          </a:p>
        </p:txBody>
      </p:sp>
      <p:pic>
        <p:nvPicPr>
          <p:cNvPr id="214" name="C:\Users\Kajtek\Desktop\bus-route-map-jpg.jpg" descr="C:\Users\Kajtek\Desktop\bus-route-map-jp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9832" y="2750244"/>
            <a:ext cx="10688639" cy="7003356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Koszt przejazdu…"/>
          <p:cNvSpPr/>
          <p:nvPr/>
        </p:nvSpPr>
        <p:spPr>
          <a:xfrm>
            <a:off x="9117514" y="1442779"/>
            <a:ext cx="3505097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/>
            </a:pPr>
            <a:r>
              <a:t>Koszt przejazdu </a:t>
            </a:r>
          </a:p>
          <a:p>
            <a:pPr>
              <a:defRPr sz="1800"/>
            </a:pPr>
            <a:r>
              <a:t>1,5 euro (15X-14 IV)</a:t>
            </a:r>
          </a:p>
          <a:p>
            <a:pPr>
              <a:defRPr sz="1800"/>
            </a:pPr>
            <a:r>
              <a:t>2 euro (15IV-14X)</a:t>
            </a:r>
          </a:p>
          <a:p>
            <a:pPr>
              <a:defRPr sz="1800"/>
            </a:pPr>
            <a:r>
              <a:t>Czas przejazdu max 2 godz. z możliwością dowolnej liczby przesiadek.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44.png" descr="image44.png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/>
          </a:blip>
          <a:srcRect t="23127" b="23127"/>
          <a:stretch>
            <a:fillRect/>
          </a:stretch>
        </p:blipFill>
        <p:spPr>
          <a:xfrm>
            <a:off x="6567432" y="4232671"/>
            <a:ext cx="5803902" cy="4216401"/>
          </a:xfrm>
          <a:prstGeom prst="rect">
            <a:avLst/>
          </a:prstGeom>
        </p:spPr>
      </p:pic>
      <p:pic>
        <p:nvPicPr>
          <p:cNvPr id="218" name="image45.png" descr="image45.png"/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/>
          </a:blip>
          <a:srcRect l="2291" r="2290"/>
          <a:stretch>
            <a:fillRect/>
          </a:stretch>
        </p:blipFill>
        <p:spPr>
          <a:xfrm>
            <a:off x="533400" y="508000"/>
            <a:ext cx="5808232" cy="8737600"/>
          </a:xfrm>
          <a:prstGeom prst="rect">
            <a:avLst/>
          </a:prstGeom>
        </p:spPr>
      </p:pic>
      <p:sp>
        <p:nvSpPr>
          <p:cNvPr id="219" name="Tekst"/>
          <p:cNvSpPr/>
          <p:nvPr/>
        </p:nvSpPr>
        <p:spPr>
          <a:xfrm>
            <a:off x="8490475" y="2312061"/>
            <a:ext cx="170757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7200" indent="-457200" algn="l" defTabSz="457200">
              <a:tabLst>
                <a:tab pos="139700" algn="l"/>
                <a:tab pos="457200" algn="l"/>
              </a:tabLst>
              <a:defRPr sz="1600">
                <a:solidFill>
                  <a:srgbClr val="26262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 </a:t>
            </a:r>
          </a:p>
        </p:txBody>
      </p:sp>
      <p:sp>
        <p:nvSpPr>
          <p:cNvPr id="220" name="Enjoy the moment !!!!"/>
          <p:cNvSpPr/>
          <p:nvPr/>
        </p:nvSpPr>
        <p:spPr>
          <a:xfrm>
            <a:off x="6837866" y="1395840"/>
            <a:ext cx="5857222" cy="1856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700">
                <a:solidFill>
                  <a:schemeClr val="accent5">
                    <a:satOff val="-49098"/>
                    <a:lumOff val="16764"/>
                  </a:schemeClr>
                </a:solidFill>
              </a:defRPr>
            </a:lvl1pPr>
          </a:lstStyle>
          <a:p>
            <a:r>
              <a:rPr dirty="0"/>
              <a:t>Enjoy the </a:t>
            </a:r>
            <a:r>
              <a:rPr dirty="0" smtClean="0"/>
              <a:t>moment!</a:t>
            </a:r>
            <a:endParaRPr dirty="0"/>
          </a:p>
        </p:txBody>
      </p:sp>
      <p:sp>
        <p:nvSpPr>
          <p:cNvPr id="221" name="Good luck !"/>
          <p:cNvSpPr/>
          <p:nvPr/>
        </p:nvSpPr>
        <p:spPr>
          <a:xfrm>
            <a:off x="8864596" y="3018366"/>
            <a:ext cx="286174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Good luck !</a:t>
            </a:r>
          </a:p>
        </p:txBody>
      </p:sp>
      <p:sp>
        <p:nvSpPr>
          <p:cNvPr id="222" name="Katarzyna Cymera"/>
          <p:cNvSpPr/>
          <p:nvPr/>
        </p:nvSpPr>
        <p:spPr>
          <a:xfrm>
            <a:off x="8606930" y="8520376"/>
            <a:ext cx="3835972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pple Chancery"/>
                <a:ea typeface="Apple Chancery"/>
                <a:cs typeface="Apple Chancery"/>
                <a:sym typeface="Apple Chancery"/>
              </a:defRPr>
            </a:lvl1pPr>
          </a:lstStyle>
          <a:p>
            <a:r>
              <a:t>Katarzyna Cymera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age46.png" descr="image46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179" r="1179"/>
          <a:stretch>
            <a:fillRect/>
          </a:stretch>
        </p:blipFill>
        <p:spPr>
          <a:xfrm>
            <a:off x="6705600" y="609600"/>
            <a:ext cx="5359401" cy="7759700"/>
          </a:xfrm>
          <a:prstGeom prst="rect">
            <a:avLst/>
          </a:prstGeom>
        </p:spPr>
      </p:pic>
      <p:sp>
        <p:nvSpPr>
          <p:cNvPr id="225" name="Zabawa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defRPr sz="6400"/>
            </a:lvl1pPr>
          </a:lstStyle>
          <a:p>
            <a:r>
              <a:rPr dirty="0" err="1"/>
              <a:t>Zabawa</a:t>
            </a:r>
            <a:endParaRPr dirty="0"/>
          </a:p>
        </p:txBody>
      </p:sp>
      <p:sp>
        <p:nvSpPr>
          <p:cNvPr id="226" name="Gdzie to jest?…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Gdzie</a:t>
            </a:r>
            <a:r>
              <a:rPr dirty="0"/>
              <a:t> to jest?</a:t>
            </a:r>
          </a:p>
          <a:p>
            <a:pPr>
              <a:defRPr sz="2200"/>
            </a:pPr>
            <a:r>
              <a:rPr dirty="0"/>
              <a:t>(</a:t>
            </a:r>
            <a:r>
              <a:rPr dirty="0" err="1"/>
              <a:t>Szukaj</a:t>
            </a:r>
            <a:r>
              <a:rPr dirty="0"/>
              <a:t> w </a:t>
            </a:r>
            <a:r>
              <a:rPr dirty="0" err="1"/>
              <a:t>miejscowości</a:t>
            </a:r>
            <a:r>
              <a:rPr dirty="0"/>
              <a:t> w </a:t>
            </a:r>
            <a:r>
              <a:rPr dirty="0" err="1"/>
              <a:t>której</a:t>
            </a:r>
            <a:r>
              <a:rPr dirty="0"/>
              <a:t> </a:t>
            </a:r>
            <a:r>
              <a:rPr dirty="0" err="1"/>
              <a:t>mieszkasz</a:t>
            </a:r>
            <a:r>
              <a:rPr dirty="0"/>
              <a:t> :))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O WER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 WER</a:t>
            </a:r>
          </a:p>
        </p:txBody>
      </p:sp>
      <p:sp>
        <p:nvSpPr>
          <p:cNvPr id="123" name="Głównym celem projektów realizowanych ze środków       PO WER w obszarze edukacji szkolnej jest rozwijanie potencjału osób oraz instytucji poprzez realizację działań polegających na ponadnarodowej mobilności.…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sz="3200"/>
            </a:pPr>
            <a:r>
              <a:rPr dirty="0" err="1"/>
              <a:t>Głównym</a:t>
            </a:r>
            <a:r>
              <a:rPr dirty="0"/>
              <a:t> </a:t>
            </a:r>
            <a:r>
              <a:rPr dirty="0" err="1"/>
              <a:t>celem</a:t>
            </a:r>
            <a:r>
              <a:rPr dirty="0"/>
              <a:t> </a:t>
            </a:r>
            <a:r>
              <a:rPr dirty="0" err="1"/>
              <a:t>projektów</a:t>
            </a:r>
            <a:r>
              <a:rPr dirty="0"/>
              <a:t> </a:t>
            </a:r>
            <a:r>
              <a:rPr dirty="0" err="1"/>
              <a:t>realizowanych</a:t>
            </a:r>
            <a:r>
              <a:rPr dirty="0"/>
              <a:t> </a:t>
            </a:r>
            <a:r>
              <a:rPr dirty="0" err="1"/>
              <a:t>ze</a:t>
            </a:r>
            <a:r>
              <a:rPr dirty="0"/>
              <a:t> </a:t>
            </a:r>
            <a:r>
              <a:rPr dirty="0" err="1"/>
              <a:t>środków</a:t>
            </a:r>
            <a:r>
              <a:rPr dirty="0"/>
              <a:t>       PO WER w </a:t>
            </a:r>
            <a:r>
              <a:rPr dirty="0" err="1"/>
              <a:t>obszarze</a:t>
            </a:r>
            <a:r>
              <a:rPr dirty="0"/>
              <a:t> </a:t>
            </a:r>
            <a:r>
              <a:rPr dirty="0" err="1"/>
              <a:t>edukacji</a:t>
            </a:r>
            <a:r>
              <a:rPr dirty="0"/>
              <a:t> </a:t>
            </a:r>
            <a:r>
              <a:rPr dirty="0" err="1"/>
              <a:t>szkolnej</a:t>
            </a:r>
            <a:r>
              <a:rPr dirty="0"/>
              <a:t> jest </a:t>
            </a:r>
            <a:r>
              <a:rPr dirty="0" err="1"/>
              <a:t>rozwijanie</a:t>
            </a:r>
            <a:r>
              <a:rPr dirty="0"/>
              <a:t> </a:t>
            </a:r>
            <a:r>
              <a:rPr dirty="0" err="1"/>
              <a:t>potencjału</a:t>
            </a:r>
            <a:r>
              <a:rPr dirty="0"/>
              <a:t> </a:t>
            </a:r>
            <a:r>
              <a:rPr dirty="0" err="1"/>
              <a:t>osób</a:t>
            </a:r>
            <a:r>
              <a:rPr dirty="0"/>
              <a:t> </a:t>
            </a:r>
            <a:r>
              <a:rPr dirty="0" err="1"/>
              <a:t>oraz</a:t>
            </a:r>
            <a:r>
              <a:rPr dirty="0"/>
              <a:t> </a:t>
            </a:r>
            <a:r>
              <a:rPr dirty="0" err="1"/>
              <a:t>instytucji</a:t>
            </a:r>
            <a:r>
              <a:rPr dirty="0"/>
              <a:t> </a:t>
            </a:r>
            <a:r>
              <a:rPr dirty="0" err="1"/>
              <a:t>poprzez</a:t>
            </a:r>
            <a:r>
              <a:rPr dirty="0"/>
              <a:t> </a:t>
            </a:r>
            <a:r>
              <a:rPr dirty="0" err="1"/>
              <a:t>realizację</a:t>
            </a:r>
            <a:r>
              <a:rPr dirty="0"/>
              <a:t> </a:t>
            </a:r>
            <a:r>
              <a:rPr dirty="0" err="1"/>
              <a:t>działań</a:t>
            </a:r>
            <a:r>
              <a:rPr dirty="0"/>
              <a:t> </a:t>
            </a:r>
            <a:r>
              <a:rPr dirty="0" err="1"/>
              <a:t>polegających</a:t>
            </a:r>
            <a:r>
              <a:rPr dirty="0"/>
              <a:t> </a:t>
            </a:r>
            <a:r>
              <a:rPr lang="pl-PL" dirty="0" smtClean="0"/>
              <a:t>m.in. </a:t>
            </a:r>
            <a:r>
              <a:rPr dirty="0" err="1" smtClean="0"/>
              <a:t>na</a:t>
            </a:r>
            <a:r>
              <a:rPr dirty="0"/>
              <a:t> </a:t>
            </a:r>
            <a:r>
              <a:rPr dirty="0" err="1"/>
              <a:t>ponadnarodowej</a:t>
            </a:r>
            <a:r>
              <a:rPr dirty="0"/>
              <a:t> </a:t>
            </a:r>
            <a:r>
              <a:rPr dirty="0" err="1"/>
              <a:t>mobilności</a:t>
            </a:r>
            <a:r>
              <a:rPr dirty="0"/>
              <a:t>.﻿ </a:t>
            </a:r>
          </a:p>
          <a:p>
            <a:pPr>
              <a:lnSpc>
                <a:spcPct val="80000"/>
              </a:lnSpc>
              <a:defRPr sz="3200"/>
            </a:pPr>
            <a:r>
              <a:rPr dirty="0" err="1"/>
              <a:t>Projekty</a:t>
            </a:r>
            <a:r>
              <a:rPr dirty="0"/>
              <a:t> </a:t>
            </a:r>
            <a:r>
              <a:rPr dirty="0" err="1"/>
              <a:t>realizowane</a:t>
            </a:r>
            <a:r>
              <a:rPr dirty="0"/>
              <a:t> </a:t>
            </a:r>
            <a:r>
              <a:rPr dirty="0" err="1"/>
              <a:t>są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 </a:t>
            </a:r>
            <a:r>
              <a:rPr dirty="0" err="1"/>
              <a:t>zasadach</a:t>
            </a:r>
            <a:r>
              <a:rPr dirty="0"/>
              <a:t> </a:t>
            </a:r>
            <a:r>
              <a:rPr dirty="0" err="1"/>
              <a:t>obowiązujących</a:t>
            </a:r>
            <a:r>
              <a:rPr dirty="0"/>
              <a:t> w </a:t>
            </a:r>
            <a:r>
              <a:rPr dirty="0" err="1"/>
              <a:t>programie</a:t>
            </a:r>
            <a:r>
              <a:rPr dirty="0"/>
              <a:t> Erasmus+.</a:t>
            </a:r>
          </a:p>
        </p:txBody>
      </p:sp>
      <p:pic>
        <p:nvPicPr>
          <p:cNvPr id="124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63203" y="4956609"/>
            <a:ext cx="6741597" cy="2778488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Kilka słów o projekcie dzięki któremu tu jesteśmy :)"/>
          <p:cNvSpPr/>
          <p:nvPr/>
        </p:nvSpPr>
        <p:spPr>
          <a:xfrm>
            <a:off x="1478707" y="1928537"/>
            <a:ext cx="927013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Kilka słów o projekcie dzięki któremu tu jesteśmy :)</a:t>
            </a:r>
          </a:p>
        </p:txBody>
      </p:sp>
      <p:sp>
        <p:nvSpPr>
          <p:cNvPr id="126" name="Erasmus+"/>
          <p:cNvSpPr/>
          <p:nvPr/>
        </p:nvSpPr>
        <p:spPr>
          <a:xfrm>
            <a:off x="2037377" y="356886"/>
            <a:ext cx="102656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endParaRPr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7.png" descr="image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5733" y="1500312"/>
            <a:ext cx="11619040" cy="8352929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Z Lotniska do hotelu"/>
          <p:cNvSpPr>
            <a:spLocks noGrp="1"/>
          </p:cNvSpPr>
          <p:nvPr>
            <p:ph type="title"/>
          </p:nvPr>
        </p:nvSpPr>
        <p:spPr>
          <a:xfrm>
            <a:off x="355600" y="253999"/>
            <a:ext cx="12293600" cy="1382442"/>
          </a:xfrm>
          <a:prstGeom prst="rect">
            <a:avLst/>
          </a:prstGeom>
        </p:spPr>
        <p:txBody>
          <a:bodyPr/>
          <a:lstStyle/>
          <a:p>
            <a:r>
              <a:t>Z Lotniska do hotelu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Hotel…"/>
          <p:cNvSpPr>
            <a:spLocks noGrp="1"/>
          </p:cNvSpPr>
          <p:nvPr>
            <p:ph type="title"/>
          </p:nvPr>
        </p:nvSpPr>
        <p:spPr>
          <a:xfrm>
            <a:off x="5278263" y="772343"/>
            <a:ext cx="6984777" cy="129614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338835">
              <a:defRPr sz="4176"/>
            </a:pPr>
            <a:r>
              <a:t>Hotel</a:t>
            </a:r>
          </a:p>
          <a:p>
            <a:pPr defTabSz="338835">
              <a:defRPr sz="4176"/>
            </a:pPr>
            <a:r>
              <a:t>Club Salina Wharf </a:t>
            </a:r>
          </a:p>
        </p:txBody>
      </p:sp>
      <p:sp>
        <p:nvSpPr>
          <p:cNvPr id="132" name="Do hotelu z lotniska dojedziesz autobusem linii X3.…"/>
          <p:cNvSpPr>
            <a:spLocks noGrp="1"/>
          </p:cNvSpPr>
          <p:nvPr>
            <p:ph type="body" sz="quarter" idx="1"/>
          </p:nvPr>
        </p:nvSpPr>
        <p:spPr>
          <a:xfrm>
            <a:off x="355600" y="4889500"/>
            <a:ext cx="4562624" cy="3886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sz="2000"/>
            </a:pPr>
            <a:r>
              <a:t>Do hotelu z lotniska dojedziesz autobusem linii X3.</a:t>
            </a:r>
          </a:p>
          <a:p>
            <a:pPr>
              <a:lnSpc>
                <a:spcPct val="80000"/>
              </a:lnSpc>
              <a:defRPr sz="2000"/>
            </a:pPr>
            <a:r>
              <a:t>Należy wysiąść w Bugiba Bay (krańcówka). Możesz jechać dalej tym samym nr autobusu, ale musisz zmienić pojazd (autobus, którym przyjechałeś będzie miał przerwę). Z Bugiba Bay jedź na przystanek Luzz. Pamiętaj jednak, na Malcie autobusy stają na żądanie! </a:t>
            </a:r>
          </a:p>
          <a:p>
            <a:pPr>
              <a:lnSpc>
                <a:spcPct val="80000"/>
              </a:lnSpc>
              <a:defRPr sz="2000"/>
            </a:pPr>
            <a:r>
              <a:t>Drugim sposobem jest przejście do hotelu pieszo, to niedaleko (ok. 10 minut.) Mapa wskaże Ci drogę.</a:t>
            </a:r>
          </a:p>
        </p:txBody>
      </p:sp>
      <p:pic>
        <p:nvPicPr>
          <p:cNvPr id="133" name="F:\Zdjęcia\2017\2017_02_21\DSC_0574.JPG" descr="F:\Zdjęcia\2017\2017_02_21\DSC_057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90231" y="2932583"/>
            <a:ext cx="8014569" cy="6189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F:\Zdjęcia\2017\2017_02_21\DSC_0529.JPG" descr="F:\Zdjęcia\2017\2017_02_21\DSC_052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719" y="340295"/>
            <a:ext cx="3888434" cy="38921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Z hotelu do Szkoły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Z hotelu do Szkoły</a:t>
            </a:r>
          </a:p>
        </p:txBody>
      </p:sp>
      <p:pic>
        <p:nvPicPr>
          <p:cNvPr id="137" name="image8.png" descr="image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258" y="3865669"/>
            <a:ext cx="4954080" cy="4203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age9.png" descr="image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57343" y="1863230"/>
            <a:ext cx="1351460" cy="78835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Alpha School of English znajduje się przy ulicy…"/>
          <p:cNvSpPr/>
          <p:nvPr/>
        </p:nvSpPr>
        <p:spPr>
          <a:xfrm>
            <a:off x="571570" y="2023609"/>
            <a:ext cx="11556174" cy="179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Alpha School of English </a:t>
            </a:r>
            <a:r>
              <a:rPr sz="2600"/>
              <a:t>znajduje się przy ulicy </a:t>
            </a:r>
          </a:p>
          <a:p>
            <a:pPr algn="l" defTabSz="457200">
              <a:defRPr sz="1900">
                <a:solidFill>
                  <a:srgbClr val="686C6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Arznell Street, St Paul's Bay dojdziesz tam drogami wskazanymi na mapie. Polecam drogę zaznaczoną na niebiesko. </a:t>
            </a:r>
          </a:p>
          <a:p>
            <a:pPr algn="l" defTabSz="457200">
              <a:defRPr sz="1900">
                <a:solidFill>
                  <a:srgbClr val="686C6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Możesz także pojechać drogą jednokierunkową, autobusem nr 221 z przystanku Luzzu do Imhasel. </a:t>
            </a:r>
          </a:p>
          <a:p>
            <a:pPr algn="l" defTabSz="457200">
              <a:defRPr sz="1900">
                <a:solidFill>
                  <a:srgbClr val="686C6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 Z powrotem musisz iść pieszo lub jechać do Bugiba Bay.</a:t>
            </a:r>
          </a:p>
        </p:txBody>
      </p:sp>
      <p:pic>
        <p:nvPicPr>
          <p:cNvPr id="140" name="Zrzut ekranu 2017-02-22 o 16.25.15.png" descr="Zrzut ekranu 2017-02-22 o 16.25.1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52818" y="4334589"/>
            <a:ext cx="7437900" cy="5316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ValLetta"/>
          <p:cNvSpPr>
            <a:spLocks noGrp="1"/>
          </p:cNvSpPr>
          <p:nvPr>
            <p:ph type="title"/>
          </p:nvPr>
        </p:nvSpPr>
        <p:spPr>
          <a:xfrm>
            <a:off x="355600" y="253999"/>
            <a:ext cx="12293600" cy="1382442"/>
          </a:xfrm>
          <a:prstGeom prst="rect">
            <a:avLst/>
          </a:prstGeom>
        </p:spPr>
        <p:txBody>
          <a:bodyPr/>
          <a:lstStyle/>
          <a:p>
            <a:r>
              <a:t>ValLetta</a:t>
            </a:r>
          </a:p>
        </p:txBody>
      </p:sp>
      <p:sp>
        <p:nvSpPr>
          <p:cNvPr id="143" name="Valletta – stolica Malty położona na półwyspie Sciberras pomiędzy dwiema zatokami: Grand Harbour i Marsamxett. Jest najdalej wysuniętą na południe europejską stolicą."/>
          <p:cNvSpPr>
            <a:spLocks noGrp="1"/>
          </p:cNvSpPr>
          <p:nvPr>
            <p:ph type="body" sz="quarter" idx="1"/>
          </p:nvPr>
        </p:nvSpPr>
        <p:spPr>
          <a:xfrm>
            <a:off x="309711" y="1852464"/>
            <a:ext cx="5976666" cy="3010397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3200"/>
            </a:lvl1pPr>
          </a:lstStyle>
          <a:p>
            <a:r>
              <a:t>Valletta – stolica Malty położona na półwyspie Sciberras pomiędzy dwiema zatokami: Grand Harbour i Marsamxett. Jest najdalej wysuniętą na południe europejską stolicą.</a:t>
            </a:r>
          </a:p>
        </p:txBody>
      </p:sp>
      <p:pic>
        <p:nvPicPr>
          <p:cNvPr id="144" name="image10.png" descr="image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62239" y="4402223"/>
            <a:ext cx="7582521" cy="4461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F:\Zdjęcia\2017\2017_02_21\DSC_0224.JPG" descr="F:\Zdjęcia\2017\2017_02_21\DSC_022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3767" y="5812904"/>
            <a:ext cx="4056845" cy="22809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12.png" descr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9482" y="2138327"/>
            <a:ext cx="9424901" cy="6609671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Z hotelu do ValLetta"/>
          <p:cNvSpPr>
            <a:spLocks noGrp="1"/>
          </p:cNvSpPr>
          <p:nvPr>
            <p:ph type="title"/>
          </p:nvPr>
        </p:nvSpPr>
        <p:spPr>
          <a:xfrm>
            <a:off x="355600" y="253999"/>
            <a:ext cx="12293600" cy="1382442"/>
          </a:xfrm>
          <a:prstGeom prst="rect">
            <a:avLst/>
          </a:prstGeom>
        </p:spPr>
        <p:txBody>
          <a:bodyPr/>
          <a:lstStyle/>
          <a:p>
            <a:r>
              <a:t>Z hotelu do ValLetta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13.png" descr="image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85290" y="464231"/>
            <a:ext cx="4968553" cy="8825138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MEDINA"/>
          <p:cNvSpPr/>
          <p:nvPr/>
        </p:nvSpPr>
        <p:spPr>
          <a:xfrm>
            <a:off x="4342160" y="268288"/>
            <a:ext cx="5184578" cy="1247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0"/>
            </a:lvl1pPr>
          </a:lstStyle>
          <a:p>
            <a:r>
              <a:t>MEDINA</a:t>
            </a:r>
          </a:p>
        </p:txBody>
      </p:sp>
      <p:pic>
        <p:nvPicPr>
          <p:cNvPr id="152" name="F:\Zdjęcia\2017\2017_02_21\DSC_0144.JPG" descr="F:\Zdjęcia\2017\2017_02_21\DSC_014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01383" y="7685536"/>
            <a:ext cx="3140736" cy="1765863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Mdina - dawna stolica Malty, położona w centralnej części wyspy Malta. Siedziba gminy o tej samej nazwie. Jest to średniowieczne miasto z wąskimi, cichymi uliczkami, położone na wzgórzu, skąd roztacza się szeroki widok na wyspę.…"/>
          <p:cNvSpPr/>
          <p:nvPr/>
        </p:nvSpPr>
        <p:spPr>
          <a:xfrm>
            <a:off x="486996" y="2286348"/>
            <a:ext cx="6369510" cy="5180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Mdina</a:t>
            </a:r>
            <a:r>
              <a:rPr dirty="0"/>
              <a:t> - </a:t>
            </a:r>
            <a:r>
              <a:rPr dirty="0" err="1"/>
              <a:t>dawna</a:t>
            </a:r>
            <a:r>
              <a:rPr dirty="0"/>
              <a:t> </a:t>
            </a:r>
            <a:r>
              <a:rPr dirty="0" err="1"/>
              <a:t>stolica</a:t>
            </a:r>
            <a:r>
              <a:rPr dirty="0"/>
              <a:t> Malty, </a:t>
            </a:r>
            <a:r>
              <a:rPr dirty="0" err="1"/>
              <a:t>położona</a:t>
            </a:r>
            <a:r>
              <a:rPr dirty="0"/>
              <a:t> w </a:t>
            </a:r>
            <a:r>
              <a:rPr dirty="0" err="1"/>
              <a:t>centralnej</a:t>
            </a:r>
            <a:r>
              <a:rPr dirty="0"/>
              <a:t> </a:t>
            </a:r>
            <a:r>
              <a:rPr dirty="0" err="1"/>
              <a:t>części</a:t>
            </a:r>
            <a:r>
              <a:rPr dirty="0"/>
              <a:t> </a:t>
            </a:r>
            <a:r>
              <a:rPr dirty="0" err="1"/>
              <a:t>wyspy</a:t>
            </a:r>
            <a:r>
              <a:rPr dirty="0"/>
              <a:t> Malta. </a:t>
            </a:r>
            <a:r>
              <a:rPr dirty="0" err="1"/>
              <a:t>Siedziba</a:t>
            </a:r>
            <a:r>
              <a:rPr dirty="0"/>
              <a:t> </a:t>
            </a:r>
            <a:r>
              <a:rPr dirty="0" err="1"/>
              <a:t>gminy</a:t>
            </a:r>
            <a:r>
              <a:rPr dirty="0"/>
              <a:t> o </a:t>
            </a:r>
            <a:r>
              <a:rPr dirty="0" err="1"/>
              <a:t>tej</a:t>
            </a:r>
            <a:r>
              <a:rPr dirty="0"/>
              <a:t> </a:t>
            </a:r>
            <a:r>
              <a:rPr dirty="0" err="1"/>
              <a:t>samej</a:t>
            </a:r>
            <a:r>
              <a:rPr dirty="0"/>
              <a:t> </a:t>
            </a:r>
            <a:r>
              <a:rPr dirty="0" err="1"/>
              <a:t>nazwie</a:t>
            </a:r>
            <a:r>
              <a:rPr dirty="0"/>
              <a:t>. Jest to </a:t>
            </a:r>
            <a:r>
              <a:rPr dirty="0" err="1"/>
              <a:t>średniowieczne</a:t>
            </a:r>
            <a:r>
              <a:rPr dirty="0"/>
              <a:t> </a:t>
            </a:r>
            <a:r>
              <a:rPr dirty="0" err="1"/>
              <a:t>miasto</a:t>
            </a:r>
            <a:r>
              <a:rPr dirty="0"/>
              <a:t> z </a:t>
            </a:r>
            <a:r>
              <a:rPr dirty="0" err="1"/>
              <a:t>wąskimi</a:t>
            </a:r>
            <a:r>
              <a:rPr dirty="0"/>
              <a:t>, </a:t>
            </a:r>
            <a:r>
              <a:rPr dirty="0" err="1"/>
              <a:t>cichymi</a:t>
            </a:r>
            <a:r>
              <a:rPr dirty="0"/>
              <a:t> </a:t>
            </a:r>
            <a:r>
              <a:rPr dirty="0" err="1"/>
              <a:t>uliczkami</a:t>
            </a:r>
            <a:r>
              <a:rPr dirty="0"/>
              <a:t>, </a:t>
            </a:r>
            <a:r>
              <a:rPr dirty="0" err="1"/>
              <a:t>położone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wzgórzu</a:t>
            </a:r>
            <a:r>
              <a:rPr dirty="0"/>
              <a:t>, </a:t>
            </a:r>
            <a:r>
              <a:rPr dirty="0" err="1"/>
              <a:t>skąd</a:t>
            </a:r>
            <a:r>
              <a:rPr dirty="0"/>
              <a:t> </a:t>
            </a:r>
            <a:r>
              <a:rPr dirty="0" err="1"/>
              <a:t>roztacza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 </a:t>
            </a:r>
            <a:r>
              <a:rPr dirty="0" err="1"/>
              <a:t>szeroki</a:t>
            </a:r>
            <a:r>
              <a:rPr dirty="0"/>
              <a:t> </a:t>
            </a:r>
            <a:r>
              <a:rPr dirty="0" err="1"/>
              <a:t>widok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wyspę</a:t>
            </a:r>
            <a:r>
              <a:rPr dirty="0"/>
              <a:t>.</a:t>
            </a:r>
          </a:p>
          <a:p>
            <a:pPr algn="l" defTabSz="457200">
              <a:defRPr sz="2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Dobrym</a:t>
            </a:r>
            <a:r>
              <a:rPr dirty="0"/>
              <a:t> </a:t>
            </a:r>
            <a:r>
              <a:rPr dirty="0" err="1"/>
              <a:t>pomysłem</a:t>
            </a:r>
            <a:r>
              <a:rPr dirty="0"/>
              <a:t> jest </a:t>
            </a:r>
            <a:r>
              <a:rPr dirty="0" err="1"/>
              <a:t>zwiedzenie</a:t>
            </a:r>
            <a:r>
              <a:rPr dirty="0"/>
              <a:t> </a:t>
            </a:r>
            <a:r>
              <a:rPr dirty="0" err="1"/>
              <a:t>tego</a:t>
            </a:r>
            <a:r>
              <a:rPr dirty="0"/>
              <a:t> </a:t>
            </a:r>
            <a:r>
              <a:rPr dirty="0" err="1"/>
              <a:t>miejsca</a:t>
            </a:r>
            <a:r>
              <a:rPr dirty="0"/>
              <a:t> </a:t>
            </a:r>
            <a:r>
              <a:rPr dirty="0" err="1"/>
              <a:t>po</a:t>
            </a:r>
            <a:r>
              <a:rPr dirty="0"/>
              <a:t> </a:t>
            </a:r>
            <a:r>
              <a:rPr dirty="0" err="1" smtClean="0"/>
              <a:t>szkole</a:t>
            </a:r>
            <a:r>
              <a:rPr lang="pl-PL" dirty="0" smtClean="0"/>
              <a:t>-</a:t>
            </a:r>
            <a:r>
              <a:rPr dirty="0" smtClean="0"/>
              <a:t> </a:t>
            </a:r>
            <a:r>
              <a:rPr dirty="0" err="1"/>
              <a:t>pół</a:t>
            </a:r>
            <a:r>
              <a:rPr dirty="0"/>
              <a:t> </a:t>
            </a:r>
            <a:r>
              <a:rPr dirty="0" err="1"/>
              <a:t>dnia</a:t>
            </a:r>
            <a:r>
              <a:rPr dirty="0"/>
              <a:t> </a:t>
            </a:r>
            <a:r>
              <a:rPr dirty="0" err="1"/>
              <a:t>wystarczy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przechadzkę</a:t>
            </a:r>
            <a:r>
              <a:rPr dirty="0"/>
              <a:t> </a:t>
            </a:r>
            <a:r>
              <a:rPr dirty="0" err="1"/>
              <a:t>po</a:t>
            </a:r>
            <a:r>
              <a:rPr dirty="0"/>
              <a:t> </a:t>
            </a:r>
            <a:r>
              <a:rPr dirty="0" err="1"/>
              <a:t>imponującej</a:t>
            </a:r>
            <a:r>
              <a:rPr dirty="0"/>
              <a:t> </a:t>
            </a:r>
            <a:r>
              <a:rPr dirty="0" err="1"/>
              <a:t>Medinie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równie</a:t>
            </a:r>
            <a:r>
              <a:rPr dirty="0"/>
              <a:t> </a:t>
            </a:r>
            <a:r>
              <a:rPr dirty="0" err="1"/>
              <a:t>pięknym</a:t>
            </a:r>
            <a:r>
              <a:rPr dirty="0"/>
              <a:t> </a:t>
            </a:r>
            <a:r>
              <a:rPr dirty="0" err="1"/>
              <a:t>sąsiadującym</a:t>
            </a:r>
            <a:r>
              <a:rPr dirty="0"/>
              <a:t> </a:t>
            </a:r>
            <a:r>
              <a:rPr dirty="0" err="1"/>
              <a:t>Rabacie</a:t>
            </a:r>
            <a:r>
              <a:rPr dirty="0"/>
              <a:t>.</a:t>
            </a:r>
          </a:p>
          <a:p>
            <a:pPr algn="l" defTabSz="457200">
              <a:defRPr sz="2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Rabat – </a:t>
            </a:r>
            <a:r>
              <a:rPr dirty="0" err="1"/>
              <a:t>miejscowość</a:t>
            </a:r>
            <a:r>
              <a:rPr dirty="0"/>
              <a:t> w </a:t>
            </a:r>
            <a:r>
              <a:rPr dirty="0" err="1"/>
              <a:t>Republice</a:t>
            </a:r>
            <a:r>
              <a:rPr dirty="0"/>
              <a:t> Malty w </a:t>
            </a:r>
            <a:r>
              <a:rPr dirty="0" err="1"/>
              <a:t>centralnej</a:t>
            </a:r>
            <a:r>
              <a:rPr dirty="0"/>
              <a:t> </a:t>
            </a:r>
            <a:r>
              <a:rPr dirty="0" err="1"/>
              <a:t>części</a:t>
            </a:r>
            <a:r>
              <a:rPr dirty="0"/>
              <a:t> </a:t>
            </a:r>
            <a:r>
              <a:rPr dirty="0" err="1"/>
              <a:t>wyspy</a:t>
            </a:r>
            <a:r>
              <a:rPr dirty="0"/>
              <a:t> Malta,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przedmieściach</a:t>
            </a:r>
            <a:r>
              <a:rPr dirty="0"/>
              <a:t> </a:t>
            </a:r>
            <a:r>
              <a:rPr dirty="0" err="1"/>
              <a:t>Mdiny</a:t>
            </a:r>
            <a:r>
              <a:rPr dirty="0"/>
              <a:t>. </a:t>
            </a:r>
            <a:r>
              <a:rPr dirty="0" err="1"/>
              <a:t>Mieszka</a:t>
            </a:r>
            <a:r>
              <a:rPr dirty="0"/>
              <a:t> </a:t>
            </a:r>
            <a:r>
              <a:rPr dirty="0" err="1"/>
              <a:t>tu</a:t>
            </a:r>
            <a:r>
              <a:rPr dirty="0"/>
              <a:t> ok. 11,5 </a:t>
            </a:r>
            <a:r>
              <a:rPr dirty="0" err="1"/>
              <a:t>tys</a:t>
            </a:r>
            <a:r>
              <a:rPr dirty="0"/>
              <a:t>. </a:t>
            </a:r>
            <a:r>
              <a:rPr dirty="0" err="1"/>
              <a:t>osób</a:t>
            </a:r>
            <a:r>
              <a:rPr dirty="0"/>
              <a:t>. </a:t>
            </a:r>
            <a:r>
              <a:rPr dirty="0" err="1"/>
              <a:t>Siedziba</a:t>
            </a:r>
            <a:r>
              <a:rPr dirty="0"/>
              <a:t> </a:t>
            </a:r>
            <a:r>
              <a:rPr dirty="0" err="1"/>
              <a:t>gminy</a:t>
            </a:r>
            <a:r>
              <a:rPr dirty="0"/>
              <a:t> o </a:t>
            </a:r>
            <a:r>
              <a:rPr dirty="0" err="1"/>
              <a:t>tej</a:t>
            </a:r>
            <a:r>
              <a:rPr dirty="0"/>
              <a:t> </a:t>
            </a:r>
            <a:r>
              <a:rPr dirty="0" err="1"/>
              <a:t>samej</a:t>
            </a:r>
            <a:r>
              <a:rPr dirty="0"/>
              <a:t>.</a:t>
            </a:r>
          </a:p>
          <a:p>
            <a:pPr algn="l" defTabSz="457200">
              <a:defRPr sz="2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Polecam</a:t>
            </a:r>
            <a:r>
              <a:rPr dirty="0"/>
              <a:t> </a:t>
            </a:r>
            <a:r>
              <a:rPr dirty="0" err="1"/>
              <a:t>odwiedzić</a:t>
            </a:r>
            <a:r>
              <a:rPr dirty="0"/>
              <a:t> to </a:t>
            </a:r>
            <a:r>
              <a:rPr dirty="0" err="1"/>
              <a:t>miejsce</a:t>
            </a:r>
            <a:r>
              <a:rPr dirty="0"/>
              <a:t> </a:t>
            </a:r>
            <a:r>
              <a:rPr dirty="0" err="1"/>
              <a:t>jako</a:t>
            </a:r>
            <a:r>
              <a:rPr dirty="0"/>
              <a:t> </a:t>
            </a:r>
            <a:r>
              <a:rPr dirty="0" err="1"/>
              <a:t>ostatnie</a:t>
            </a:r>
            <a:r>
              <a:rPr dirty="0"/>
              <a:t>!</a:t>
            </a:r>
          </a:p>
          <a:p>
            <a:pPr algn="l" defTabSz="457200">
              <a:defRPr sz="2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Według</a:t>
            </a:r>
            <a:r>
              <a:rPr dirty="0"/>
              <a:t> </a:t>
            </a:r>
            <a:r>
              <a:rPr dirty="0" err="1"/>
              <a:t>mnie</a:t>
            </a:r>
            <a:r>
              <a:rPr dirty="0"/>
              <a:t> jest </a:t>
            </a:r>
            <a:r>
              <a:rPr dirty="0" err="1"/>
              <a:t>najpiękniejsze</a:t>
            </a:r>
            <a:r>
              <a:rPr dirty="0"/>
              <a:t>!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FFFFFF"/>
      </a:lt1>
      <a:dk2>
        <a:srgbClr val="A7A7A7"/>
      </a:dk2>
      <a:lt2>
        <a:srgbClr val="535353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4005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4005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753</Words>
  <Application>Microsoft Office PowerPoint</Application>
  <PresentationFormat>Niestandardowy</PresentationFormat>
  <Paragraphs>74</Paragraphs>
  <Slides>24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5" baseType="lpstr">
      <vt:lpstr>Showroom</vt:lpstr>
      <vt:lpstr>brief guide </vt:lpstr>
      <vt:lpstr>Prezentacja programu PowerPoint</vt:lpstr>
      <vt:lpstr>PO WER</vt:lpstr>
      <vt:lpstr>Z Lotniska do hotelu</vt:lpstr>
      <vt:lpstr>Hotel Club Salina Wharf </vt:lpstr>
      <vt:lpstr>Z hotelu do Szkoły</vt:lpstr>
      <vt:lpstr>ValLetta</vt:lpstr>
      <vt:lpstr>Z hotelu do ValLetta</vt:lpstr>
      <vt:lpstr>Prezentacja programu PowerPoint</vt:lpstr>
      <vt:lpstr>Ze Szkoły do Mediny</vt:lpstr>
      <vt:lpstr>mARSAxLOkk</vt:lpstr>
      <vt:lpstr>Z HOTELU DO mARSAxLOkk</vt:lpstr>
      <vt:lpstr>Gozo</vt:lpstr>
      <vt:lpstr>Z hotelu do Terminalu Promowego </vt:lpstr>
      <vt:lpstr>rabat</vt:lpstr>
      <vt:lpstr> z Terminalu promowego Gozo do Rabatu </vt:lpstr>
      <vt:lpstr>San  lawrenz</vt:lpstr>
      <vt:lpstr>Z Rabatu do San Lawrenz </vt:lpstr>
      <vt:lpstr>Droga powrotna z San Lawrenz  do terminalu promowego Gozo</vt:lpstr>
      <vt:lpstr>Gdzie robić zakupy?</vt:lpstr>
      <vt:lpstr>WIDOK Z HOTELOWEGO POKOJU  ice</vt:lpstr>
      <vt:lpstr>Publiczny transport https://www.publictransport.com.mt</vt:lpstr>
      <vt:lpstr>Prezentacja programu PowerPoint</vt:lpstr>
      <vt:lpstr>Zabawa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brief guide </dc:title>
  <dc:creator>Kasia</dc:creator>
  <cp:lastModifiedBy>Kasia</cp:lastModifiedBy>
  <cp:revision>4</cp:revision>
  <dcterms:modified xsi:type="dcterms:W3CDTF">2018-05-01T09:11:30Z</dcterms:modified>
</cp:coreProperties>
</file>