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3" r:id="rId3"/>
    <p:sldId id="257" r:id="rId4"/>
    <p:sldId id="258" r:id="rId5"/>
    <p:sldId id="260" r:id="rId6"/>
    <p:sldId id="261" r:id="rId7"/>
    <p:sldId id="263" r:id="rId8"/>
    <p:sldId id="264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photoAlbum layout="1pic" frame="frameStyle6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97C03-0894-45A5-97A3-F918FDE8941C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4539F-F49D-46E4-A79D-DB6222C5277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4539F-F49D-46E4-A79D-DB6222C52776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4042F2-3892-4D8E-AC94-EC33D8F4ADC1}" type="datetimeFigureOut">
              <a:rPr lang="pl-PL" smtClean="0"/>
              <a:pPr/>
              <a:t>06.06.2018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5E88BB-7021-45BE-ADD4-D16A3D5E97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33256"/>
            <a:ext cx="6400800" cy="936104"/>
          </a:xfrm>
        </p:spPr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Agency FB" pitchFamily="34" charset="0"/>
              </a:rPr>
              <a:t>Grupa 0c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gency FB" pitchFamily="34" charset="0"/>
              </a:rPr>
              <a:t>Opracowała: Kamila Pasternak - Opalko</a:t>
            </a:r>
            <a:endParaRPr lang="pl-PL" sz="16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>
                <a:latin typeface="Agency FB" pitchFamily="34" charset="0"/>
              </a:rPr>
              <a:t>Labo odkrywcy - </a:t>
            </a:r>
            <a:r>
              <a:rPr lang="pl-PL" sz="7200" dirty="0" smtClean="0">
                <a:latin typeface="Agency FB" pitchFamily="34" charset="0"/>
              </a:rPr>
              <a:t>Polimery</a:t>
            </a:r>
            <a:endParaRPr lang="pl-PL" sz="7200" dirty="0"/>
          </a:p>
        </p:txBody>
      </p:sp>
      <p:pic>
        <p:nvPicPr>
          <p:cNvPr id="1026" name="Picture 2" descr="C:\Users\Kamila\Desktop\Szkola\prezentacje\b06eb1e3e45ac6b2782a02d7c0a63702_thinking-brain-cliparts-free-download-clip-art-free-clip-art-brain-thinking-clipart_423-4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520280" cy="2418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2129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18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  <p:pic>
        <p:nvPicPr>
          <p:cNvPr id="4" name="Picture 3" descr="20180606_09185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400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21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24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accent1"/>
                </a:solidFill>
                <a:latin typeface="Agency FB" pitchFamily="34" charset="0"/>
              </a:rPr>
              <a:t>Labo Odkrywcy - </a:t>
            </a:r>
            <a:r>
              <a:rPr lang="pl-PL" sz="4800" dirty="0" smtClean="0">
                <a:solidFill>
                  <a:schemeClr val="accent1"/>
                </a:solidFill>
                <a:latin typeface="Agency FB" pitchFamily="34" charset="0"/>
              </a:rPr>
              <a:t>Polimery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61382"/>
          </a:xfrm>
        </p:spPr>
        <p:txBody>
          <a:bodyPr>
            <a:normAutofit/>
          </a:bodyPr>
          <a:lstStyle/>
          <a:p>
            <a:r>
              <a:rPr lang="pl-PL" sz="2600" dirty="0" smtClean="0">
                <a:latin typeface="Agency FB" pitchFamily="34" charset="0"/>
              </a:rPr>
              <a:t>Tematem </a:t>
            </a:r>
            <a:r>
              <a:rPr lang="pl-PL" sz="2600" dirty="0" smtClean="0">
                <a:latin typeface="Agency FB" pitchFamily="34" charset="0"/>
              </a:rPr>
              <a:t>ostatnich</a:t>
            </a:r>
            <a:r>
              <a:rPr lang="pl-PL" sz="2600" dirty="0" smtClean="0">
                <a:latin typeface="Agency FB" pitchFamily="34" charset="0"/>
              </a:rPr>
              <a:t> </a:t>
            </a:r>
            <a:r>
              <a:rPr lang="pl-PL" sz="2600" dirty="0" smtClean="0">
                <a:latin typeface="Agency FB" pitchFamily="34" charset="0"/>
              </a:rPr>
              <a:t>zajęć z cyklu </a:t>
            </a:r>
            <a:r>
              <a:rPr lang="pl-PL" sz="2600" b="1" dirty="0" smtClean="0">
                <a:solidFill>
                  <a:srgbClr val="92D050"/>
                </a:solidFill>
                <a:latin typeface="Agency FB" pitchFamily="34" charset="0"/>
              </a:rPr>
              <a:t>Labo Odkrywców</a:t>
            </a:r>
            <a:r>
              <a:rPr lang="pl-PL" sz="2600" b="1" dirty="0" smtClean="0">
                <a:solidFill>
                  <a:schemeClr val="accent2"/>
                </a:solidFill>
                <a:latin typeface="Agency FB" pitchFamily="34" charset="0"/>
              </a:rPr>
              <a:t> </a:t>
            </a:r>
            <a:r>
              <a:rPr lang="pl-PL" sz="2600" dirty="0" smtClean="0">
                <a:latin typeface="Agency FB" pitchFamily="34" charset="0"/>
              </a:rPr>
              <a:t>były Polimery.       Po </a:t>
            </a:r>
            <a:r>
              <a:rPr lang="pl-PL" sz="2600" dirty="0" smtClean="0">
                <a:latin typeface="Agency FB" pitchFamily="34" charset="0"/>
              </a:rPr>
              <a:t>przywitaniu się z </a:t>
            </a:r>
            <a:r>
              <a:rPr lang="pl-PL" sz="2600" dirty="0" smtClean="0">
                <a:latin typeface="Agency FB" pitchFamily="34" charset="0"/>
              </a:rPr>
              <a:t>Panią </a:t>
            </a:r>
            <a:r>
              <a:rPr lang="pl-PL" sz="2600" dirty="0" smtClean="0">
                <a:latin typeface="Agency FB" pitchFamily="34" charset="0"/>
              </a:rPr>
              <a:t>i dr. Labolkiem dzieci miały okazję doświadczyć ciekawych eksperymentów, do których użyto min. </a:t>
            </a:r>
            <a:r>
              <a:rPr lang="pl-PL" sz="2600" dirty="0" smtClean="0">
                <a:latin typeface="Agency FB" pitchFamily="34" charset="0"/>
              </a:rPr>
              <a:t>w</a:t>
            </a:r>
            <a:r>
              <a:rPr lang="pl-PL" sz="2600" dirty="0" smtClean="0">
                <a:latin typeface="Agency FB" pitchFamily="34" charset="0"/>
              </a:rPr>
              <a:t>ody, polimerów i borasu. Dzieci poznały pojęcia takie jak: stan skupienia – gaz, ciecz, ciało stałe. Dowiedziały się po co ślimakom śluz i doświadczyły ciekawych eksperymentów, z których powstały „robale polimerowe” i „gluto – gniotki”. Zajęcia </a:t>
            </a:r>
            <a:r>
              <a:rPr lang="pl-PL" sz="2600" dirty="0" smtClean="0">
                <a:latin typeface="Agency FB" pitchFamily="34" charset="0"/>
              </a:rPr>
              <a:t>okazały się bardzo interesujące. </a:t>
            </a:r>
          </a:p>
          <a:p>
            <a:endParaRPr lang="pl-PL" dirty="0"/>
          </a:p>
        </p:txBody>
      </p:sp>
      <p:pic>
        <p:nvPicPr>
          <p:cNvPr id="4" name="Picture 3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858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02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  <p:pic>
        <p:nvPicPr>
          <p:cNvPr id="4" name="Picture 3" descr="20180606_09025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05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07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  <p:pic>
        <p:nvPicPr>
          <p:cNvPr id="4" name="Picture 3" descr="20180606_090837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400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08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  <p:pic>
        <p:nvPicPr>
          <p:cNvPr id="4" name="Picture 3" descr="20180606_09134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400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08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606_0917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enzur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96234"/>
            <a:ext cx="899592" cy="1261766"/>
          </a:xfrm>
          <a:prstGeom prst="rect">
            <a:avLst/>
          </a:prstGeom>
        </p:spPr>
      </p:pic>
      <p:pic>
        <p:nvPicPr>
          <p:cNvPr id="4" name="Picture 3" descr="20180606_09153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692696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100</Words>
  <Application>Microsoft Office PowerPoint</Application>
  <PresentationFormat>On-screen Show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Labo odkrywcy - Polimery</vt:lpstr>
      <vt:lpstr>Labo Odkrywcy - Polimery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 odkrywcy - Kolagen</dc:title>
  <dc:creator>Kamila Pasternak</dc:creator>
  <cp:lastModifiedBy>Kamila Pasternak</cp:lastModifiedBy>
  <cp:revision>3</cp:revision>
  <dcterms:created xsi:type="dcterms:W3CDTF">2018-06-06T12:28:19Z</dcterms:created>
  <dcterms:modified xsi:type="dcterms:W3CDTF">2018-06-06T12:51:13Z</dcterms:modified>
</cp:coreProperties>
</file>