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72" r:id="rId6"/>
    <p:sldId id="264" r:id="rId7"/>
    <p:sldId id="260" r:id="rId8"/>
    <p:sldId id="269" r:id="rId9"/>
    <p:sldId id="261" r:id="rId10"/>
    <p:sldId id="273" r:id="rId11"/>
    <p:sldId id="262" r:id="rId12"/>
    <p:sldId id="268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A72E2-D8AF-4D2B-B08A-9DFE2AB612E6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IV.A šk.rok 2019/2020</a:t>
            </a:r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3490F-15FA-44B6-B6EF-1C5047E1AF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3698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7B1C-09E8-4670-BF3A-3393CCB5E83C}" type="datetimeFigureOut">
              <a:rPr lang="cs-CZ" smtClean="0"/>
              <a:t>22.10.2019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IV.A šk.rok 2019/2020</a:t>
            </a:r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9CA33-2F30-4B12-93D4-4E24C042DB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721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840F7-A314-4B49-B2F3-B13E83A9FEAE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629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70506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25589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003947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390944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328430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45302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222006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817664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672057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939190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4B35C-F1F7-4ECB-BA6F-CC68939A84BA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30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60017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90764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C283-5E64-41D8-B26B-CDF5EDBD2122}" type="datetime1">
              <a:rPr lang="cs-CZ" smtClean="0"/>
              <a:t>22.10.2019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96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DECA6-44F6-4B56-85E4-C133FB6241F4}" type="datetime1">
              <a:rPr lang="cs-CZ" smtClean="0"/>
              <a:t>22.10.2019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44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071242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E0A2B-9CB9-447B-824A-237B7AA10BB6}" type="datetime1">
              <a:rPr lang="cs-CZ" smtClean="0"/>
              <a:t>22.10.2019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86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51ABDE-7950-4BFE-AD46-893485918549}" type="datetime1">
              <a:rPr lang="cs-CZ" smtClean="0"/>
              <a:t>22.10.2019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IV.A šk. rok 2019/2020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FDA4224-0C85-4EDC-ABE3-2E32036FCB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40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2" r:id="rId14"/>
    <p:sldLayoutId id="2147484103" r:id="rId15"/>
    <p:sldLayoutId id="2147484104" r:id="rId16"/>
    <p:sldLayoutId id="2147484105" r:id="rId17"/>
    <p:sldLayoutId id="2147484106" r:id="rId1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z.linkedin.com/company/clo-servizi-logistici---clo-scrl" TargetMode="External"/><Relationship Id="rId2" Type="http://schemas.openxmlformats.org/officeDocument/2006/relationships/hyperlink" Target="http://www.clomilano.eu/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hyperlink" Target="http://www.clomilano.eu/?page_id=3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openxmlformats.org/officeDocument/2006/relationships/slide" Target="slide7.xml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9016" y="349508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sz="8800" b="1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Spr</a:t>
            </a:r>
            <a:r>
              <a:rPr lang="sk-SK" sz="8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á</a:t>
            </a:r>
            <a:r>
              <a:rPr lang="en-GB" sz="8800" b="1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va</a:t>
            </a:r>
            <a:r>
              <a:rPr lang="en-GB" sz="8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sk-SK" sz="8800" b="1" dirty="0">
                <a:solidFill>
                  <a:schemeClr val="tx1"/>
                </a:solidFill>
                <a:latin typeface="Bahnschrift" panose="020B0502040204020203" pitchFamily="34" charset="0"/>
              </a:rPr>
              <a:t>z</a:t>
            </a:r>
            <a:r>
              <a:rPr lang="en-GB" sz="8800" b="1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n-GB" sz="8800" b="1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praxe</a:t>
            </a:r>
            <a:endParaRPr lang="cs-CZ" sz="88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184599" y="6238321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359" y="388319"/>
            <a:ext cx="2266950" cy="20193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07" y="487712"/>
            <a:ext cx="4100012" cy="1820513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3417107" y="4750741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Bahnschrift" panose="020B0502040204020203" pitchFamily="34" charset="0"/>
              </a:rPr>
              <a:t>Simona</a:t>
            </a:r>
            <a:r>
              <a:rPr lang="sk-SK" sz="2000" dirty="0" smtClean="0"/>
              <a:t> </a:t>
            </a:r>
            <a:r>
              <a:rPr lang="sk-SK" sz="2000" dirty="0" err="1" smtClean="0">
                <a:latin typeface="Bahnschrift" panose="020B0502040204020203" pitchFamily="34" charset="0"/>
              </a:rPr>
              <a:t>Janigová</a:t>
            </a:r>
            <a:endParaRPr lang="cs-CZ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6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04611" y="6265815"/>
            <a:ext cx="4717774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70" y="622661"/>
            <a:ext cx="3481118" cy="2578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16" y="3317966"/>
            <a:ext cx="3182388" cy="2383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629" y="622661"/>
            <a:ext cx="4232366" cy="5643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267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721895"/>
            <a:ext cx="10515600" cy="5455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4000" b="1" dirty="0" smtClean="0">
                <a:latin typeface="Bahnschrift" panose="020B0502040204020203" pitchFamily="34" charset="0"/>
              </a:rPr>
              <a:t>Pracovný čas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Môj pracovný čas bol od 9:00 do 13:00 od pondelka do piatku</a:t>
            </a:r>
            <a:endParaRPr lang="sk-SK" sz="2200" dirty="0" smtClean="0">
              <a:latin typeface="Bahnschrift" panose="020B0502040204020203" pitchFamily="34" charset="0"/>
            </a:endParaRPr>
          </a:p>
          <a:p>
            <a:r>
              <a:rPr lang="sk-SK" sz="2200" b="1" u="sng" dirty="0" smtClean="0">
                <a:latin typeface="Bahnschrift" panose="020B0502040204020203" pitchFamily="34" charset="0"/>
              </a:rPr>
              <a:t>Pracovný čas zamestnancov:</a:t>
            </a:r>
          </a:p>
          <a:p>
            <a:endParaRPr lang="sk-SK" sz="22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sk-SK" sz="1800" b="1" dirty="0" smtClean="0">
                <a:solidFill>
                  <a:schemeClr val="tx1"/>
                </a:solidFill>
              </a:rPr>
              <a:t>			</a:t>
            </a:r>
            <a:r>
              <a:rPr lang="sk-SK" sz="2400" b="1" dirty="0" smtClean="0">
                <a:solidFill>
                  <a:schemeClr val="tx1"/>
                </a:solidFill>
              </a:rPr>
              <a:t>Pondelok     </a:t>
            </a:r>
            <a:r>
              <a:rPr lang="sk-SK" sz="2400" dirty="0" smtClean="0">
                <a:solidFill>
                  <a:schemeClr val="tx1"/>
                </a:solidFill>
              </a:rPr>
              <a:t>9:00     16:00  </a:t>
            </a: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Utorok         </a:t>
            </a:r>
            <a:r>
              <a:rPr lang="sk-SK" sz="2400" dirty="0" smtClean="0">
                <a:solidFill>
                  <a:schemeClr val="tx1"/>
                </a:solidFill>
              </a:rPr>
              <a:t>9:00     16:00</a:t>
            </a: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Streda           </a:t>
            </a:r>
            <a:r>
              <a:rPr lang="sk-SK" sz="2400" dirty="0" smtClean="0">
                <a:solidFill>
                  <a:schemeClr val="tx1"/>
                </a:solidFill>
              </a:rPr>
              <a:t>9:00     16:00</a:t>
            </a: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Štvrtok         </a:t>
            </a:r>
            <a:r>
              <a:rPr lang="sk-SK" sz="2400" dirty="0" smtClean="0">
                <a:solidFill>
                  <a:schemeClr val="tx1"/>
                </a:solidFill>
              </a:rPr>
              <a:t>9:00    16:00</a:t>
            </a: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Piatok            </a:t>
            </a:r>
            <a:r>
              <a:rPr lang="sk-SK" sz="2400" dirty="0" smtClean="0">
                <a:solidFill>
                  <a:schemeClr val="tx1"/>
                </a:solidFill>
              </a:rPr>
              <a:t>9:00    16:00</a:t>
            </a:r>
            <a:endParaRPr lang="sk-SK" sz="2400" b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Sobota            </a:t>
            </a:r>
            <a:r>
              <a:rPr lang="sk-SK" sz="2400" dirty="0" smtClean="0">
                <a:solidFill>
                  <a:schemeClr val="tx1"/>
                </a:solidFill>
              </a:rPr>
              <a:t>Zatvorené</a:t>
            </a:r>
          </a:p>
          <a:p>
            <a:pPr marL="457200" lvl="1" indent="0">
              <a:buNone/>
            </a:pPr>
            <a:r>
              <a:rPr lang="sk-SK" sz="2400" b="1" dirty="0" smtClean="0">
                <a:solidFill>
                  <a:schemeClr val="tx1"/>
                </a:solidFill>
              </a:rPr>
              <a:t>			Nedeľa             </a:t>
            </a:r>
            <a:r>
              <a:rPr lang="sk-SK" sz="2400" dirty="0" smtClean="0">
                <a:solidFill>
                  <a:schemeClr val="tx1"/>
                </a:solidFill>
              </a:rPr>
              <a:t>Zatvorené</a:t>
            </a:r>
          </a:p>
          <a:p>
            <a:pPr marL="0" indent="0">
              <a:buNone/>
            </a:pPr>
            <a:endParaRPr lang="sk-SK" sz="3200" b="1" dirty="0" smtClean="0"/>
          </a:p>
          <a:p>
            <a:pPr marL="0" indent="0">
              <a:buNone/>
            </a:pPr>
            <a:endParaRPr lang="cs-CZ" sz="3200" b="1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06290" y="6359843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895">
            <a:off x="8337470" y="2258613"/>
            <a:ext cx="3286276" cy="32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88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4705" y="281875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sk-SK" sz="7200" b="1" dirty="0" smtClean="0">
                <a:latin typeface="Bahnschrift" panose="020B0502040204020203" pitchFamily="34" charset="0"/>
              </a:rPr>
              <a:t>Dokumenty</a:t>
            </a:r>
            <a:endParaRPr lang="cs-CZ" sz="7200" b="1" dirty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40517" y="6282740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54" y="1509296"/>
            <a:ext cx="3172326" cy="422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BlokTextu 5"/>
          <p:cNvSpPr txBox="1"/>
          <p:nvPr/>
        </p:nvSpPr>
        <p:spPr>
          <a:xfrm>
            <a:off x="4200947" y="1668853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Bahnschrift" panose="020B0502040204020203" pitchFamily="34" charset="0"/>
              </a:rPr>
              <a:t>Objednávka</a:t>
            </a:r>
            <a:endParaRPr lang="cs-CZ" sz="2800" b="1" dirty="0">
              <a:latin typeface="Bahnschrift" panose="020B0502040204020203" pitchFamily="34" charset="0"/>
            </a:endParaRPr>
          </a:p>
        </p:txBody>
      </p:sp>
      <p:sp>
        <p:nvSpPr>
          <p:cNvPr id="7" name="Šípka doľava 6"/>
          <p:cNvSpPr/>
          <p:nvPr/>
        </p:nvSpPr>
        <p:spPr>
          <a:xfrm rot="20057418">
            <a:off x="4056847" y="2436637"/>
            <a:ext cx="1396191" cy="28830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936" y="2872577"/>
            <a:ext cx="4493100" cy="3367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Šípka doprava 8"/>
          <p:cNvSpPr/>
          <p:nvPr/>
        </p:nvSpPr>
        <p:spPr>
          <a:xfrm rot="1580905">
            <a:off x="5570651" y="4777464"/>
            <a:ext cx="1456709" cy="272955"/>
          </a:xfrm>
          <a:prstGeom prst="rightArrow">
            <a:avLst>
              <a:gd name="adj1" fmla="val 55975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BlokTextu 9"/>
          <p:cNvSpPr txBox="1"/>
          <p:nvPr/>
        </p:nvSpPr>
        <p:spPr>
          <a:xfrm>
            <a:off x="4967829" y="4033173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latin typeface="Bahnschrift" panose="020B0502040204020203" pitchFamily="34" charset="0"/>
              </a:rPr>
              <a:t>Faktúra</a:t>
            </a:r>
            <a:endParaRPr lang="cs-CZ" sz="28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9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b="1" dirty="0" smtClean="0">
                <a:latin typeface="Bahnschrift" panose="020B0502040204020203" pitchFamily="34" charset="0"/>
              </a:rPr>
              <a:t>Záver</a:t>
            </a:r>
            <a:endParaRPr lang="cs-CZ" sz="80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644332" y="2011680"/>
            <a:ext cx="8915400" cy="3777622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sk-SK" sz="2800" dirty="0" smtClean="0">
                <a:latin typeface="Bahnschrift" panose="020B0502040204020203" pitchFamily="34" charset="0"/>
              </a:rPr>
              <a:t>Stáž v Miláne bola pre mňa obrovskou skúsenosťou. Dala mi možnosť vyskúšať si na 2 týždne život vo Veľkomeste, zlepšiť si komunikáciu v angličtine a spoznať krásne a historické mesto Miláno. Zažili sme veľa krásnych zážitkov a spoznala som veľa skvelých ľudí. So svojou prácou počas praxe som bola spokojná. Práca NEBOLA Veľmi Náročná. Som veľmi rada za túto skúsenosť a možnosť, ktorú sme získali vďaka programu Erasmus+. Určite by som zahraničnú prax odporučila vyskúšať aj ostatným študentom. </a:t>
            </a:r>
            <a:endParaRPr lang="cs-CZ" sz="2800" dirty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33183" y="6291941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4900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8000" b="1" dirty="0" smtClean="0">
                <a:latin typeface="Bahnschrift" panose="020B0502040204020203" pitchFamily="34" charset="0"/>
              </a:rPr>
              <a:t>Zdroje</a:t>
            </a:r>
            <a:endParaRPr lang="cs-CZ" sz="80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34732" y="2026920"/>
            <a:ext cx="8915400" cy="3777622"/>
          </a:xfrm>
        </p:spPr>
        <p:txBody>
          <a:bodyPr/>
          <a:lstStyle/>
          <a:p>
            <a:r>
              <a:rPr lang="sk-SK" dirty="0" smtClean="0">
                <a:latin typeface="Bahnschrift" panose="020B0502040204020203" pitchFamily="34" charset="0"/>
              </a:rPr>
              <a:t>Informácie získané počas praxe</a:t>
            </a:r>
          </a:p>
          <a:p>
            <a:r>
              <a:rPr lang="cs-CZ" dirty="0" smtClean="0">
                <a:latin typeface="Bahnschrift" panose="020B0502040204020203" pitchFamily="34" charset="0"/>
                <a:hlinkClick r:id="rId2"/>
              </a:rPr>
              <a:t>http://www.clomilano.eu</a:t>
            </a:r>
            <a:endParaRPr lang="cs-CZ" dirty="0" smtClean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  <a:hlinkClick r:id="rId3"/>
              </a:rPr>
              <a:t>https://cz.linkedin.com/company/clo-servizi-logistici---clo-scrl</a:t>
            </a:r>
            <a:endParaRPr lang="cs-CZ" dirty="0" smtClean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  <a:hlinkClick r:id="rId4"/>
              </a:rPr>
              <a:t>http://www.clomilano.eu/?page_id=31</a:t>
            </a:r>
            <a:endParaRPr lang="cs-CZ" dirty="0" smtClean="0">
              <a:latin typeface="Bahnschrift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80164" y="6291941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756" y="4036103"/>
            <a:ext cx="4704308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4773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2790" y="27233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k-SK" sz="6600" b="1" dirty="0" smtClean="0">
                <a:latin typeface="Bahnschrift" panose="020B0502040204020203" pitchFamily="34" charset="0"/>
              </a:rPr>
              <a:t>Ďakujem za pozornosť!</a:t>
            </a:r>
            <a:endParaRPr lang="cs-CZ" sz="6600" b="1" dirty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56330" y="6283244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460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7200" b="1" dirty="0" smtClean="0">
                <a:latin typeface="Bahnschrift" panose="020B0502040204020203" pitchFamily="34" charset="0"/>
              </a:rPr>
              <a:t>Obsah</a:t>
            </a:r>
            <a:endParaRPr lang="cs-CZ" sz="72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78104" y="182562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2" action="ppaction://hlinksldjump"/>
              </a:rPr>
              <a:t>Úvod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3" action="ppaction://hlinksldjump"/>
              </a:rPr>
              <a:t>Charakteristika firmy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4" action="ppaction://hlinksldjump"/>
              </a:rPr>
              <a:t>Funkcia riadenia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5" action="ppaction://hlinksldjump"/>
              </a:rPr>
              <a:t>Personálna agenda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>
                <a:latin typeface="Bahnschrift" panose="020B0502040204020203" pitchFamily="34" charset="0"/>
                <a:hlinkClick r:id="rId6" action="ppaction://hlinksldjump"/>
              </a:rPr>
              <a:t>A</a:t>
            </a:r>
            <a:r>
              <a:rPr lang="sk-SK" sz="2800" dirty="0" smtClean="0">
                <a:latin typeface="Bahnschrift" panose="020B0502040204020203" pitchFamily="34" charset="0"/>
                <a:hlinkClick r:id="rId6" action="ppaction://hlinksldjump"/>
              </a:rPr>
              <a:t>dministratívna agenda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7" action="ppaction://hlinksldjump"/>
              </a:rPr>
              <a:t>Pracovné prostredie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8" action="ppaction://hlinksldjump"/>
              </a:rPr>
              <a:t>Dokumenty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9" action="ppaction://hlinksldjump"/>
              </a:rPr>
              <a:t>Záver </a:t>
            </a:r>
            <a:endParaRPr lang="sk-SK" sz="2800" dirty="0" smtClean="0">
              <a:latin typeface="Bahnschrift" panose="020B05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k-SK" sz="2800" dirty="0" smtClean="0">
                <a:latin typeface="Bahnschrift" panose="020B0502040204020203" pitchFamily="34" charset="0"/>
                <a:hlinkClick r:id="rId10" action="ppaction://hlinksldjump"/>
              </a:rPr>
              <a:t>Zdroje</a:t>
            </a:r>
            <a:endParaRPr lang="sk-SK" sz="2800" dirty="0" smtClean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84509" y="6333717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09963">
            <a:off x="6084976" y="2630595"/>
            <a:ext cx="4413932" cy="27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8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600" b="1" dirty="0" smtClean="0">
                <a:latin typeface="Bahnschrift" panose="020B0502040204020203" pitchFamily="34" charset="0"/>
              </a:rPr>
              <a:t>Úvod</a:t>
            </a:r>
            <a:endParaRPr lang="cs-CZ" sz="66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130040"/>
          </a:xfrm>
        </p:spPr>
        <p:txBody>
          <a:bodyPr/>
          <a:lstStyle/>
          <a:p>
            <a:r>
              <a:rPr lang="sk-SK" dirty="0" smtClean="0">
                <a:latin typeface="Bahnschrift" panose="020B0502040204020203" pitchFamily="34" charset="0"/>
              </a:rPr>
              <a:t>V termíne od 16.09. do 29.09.2019 som mala možnosť zúčastniť sa zahraničnej stráže v Miláne vo firme CLO </a:t>
            </a:r>
            <a:r>
              <a:rPr lang="sk-SK" dirty="0" err="1" smtClean="0">
                <a:latin typeface="Bahnschrift" panose="020B0502040204020203" pitchFamily="34" charset="0"/>
              </a:rPr>
              <a:t>scrl</a:t>
            </a:r>
            <a:r>
              <a:rPr lang="sk-SK" dirty="0" smtClean="0">
                <a:latin typeface="Bahnschrift" panose="020B0502040204020203" pitchFamily="34" charset="0"/>
              </a:rPr>
              <a:t>.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Náplňou mojej práce počas týchto dvoch týždňov bolo triedenie a zakladanie dokumentov podľa firiem a dátumov.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Naším tútorom bol Antonio </a:t>
            </a:r>
            <a:r>
              <a:rPr lang="sk-SK" dirty="0" err="1" smtClean="0">
                <a:latin typeface="Bahnschrift" panose="020B0502040204020203" pitchFamily="34" charset="0"/>
              </a:rPr>
              <a:t>Nencioni</a:t>
            </a:r>
            <a:endParaRPr lang="sk-SK" dirty="0" smtClean="0">
              <a:latin typeface="Bahnschrift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11183" y="6333717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619" y="4440581"/>
            <a:ext cx="2936983" cy="207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184" y="3351930"/>
            <a:ext cx="2508897" cy="275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59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600" b="1" dirty="0" smtClean="0">
                <a:latin typeface="Bahnschrift" panose="020B0502040204020203" pitchFamily="34" charset="0"/>
              </a:rPr>
              <a:t>Charakteristika firmy</a:t>
            </a:r>
            <a:endParaRPr lang="cs-CZ" sz="66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286692" y="2311808"/>
            <a:ext cx="9872871" cy="4038600"/>
          </a:xfrm>
        </p:spPr>
        <p:txBody>
          <a:bodyPr>
            <a:normAutofit/>
          </a:bodyPr>
          <a:lstStyle/>
          <a:p>
            <a:r>
              <a:rPr lang="sk-SK" sz="2400" dirty="0" smtClean="0">
                <a:latin typeface="Bahnschrift" panose="020B0502040204020203" pitchFamily="34" charset="0"/>
              </a:rPr>
              <a:t>Obchodné meno: CLO </a:t>
            </a:r>
            <a:r>
              <a:rPr lang="sk-SK" sz="2400" dirty="0" err="1" smtClean="0">
                <a:latin typeface="Bahnschrift" panose="020B0502040204020203" pitchFamily="34" charset="0"/>
              </a:rPr>
              <a:t>Servizi</a:t>
            </a:r>
            <a:r>
              <a:rPr lang="sk-SK" sz="2400" dirty="0" smtClean="0">
                <a:latin typeface="Bahnschrift" panose="020B0502040204020203" pitchFamily="34" charset="0"/>
              </a:rPr>
              <a:t> </a:t>
            </a:r>
            <a:r>
              <a:rPr lang="sk-SK" sz="2400" dirty="0" err="1" smtClean="0">
                <a:latin typeface="Bahnschrift" panose="020B0502040204020203" pitchFamily="34" charset="0"/>
              </a:rPr>
              <a:t>Logistici</a:t>
            </a:r>
            <a:endParaRPr lang="sk-SK" sz="2400" dirty="0" smtClean="0">
              <a:latin typeface="Bahnschrift" panose="020B0502040204020203" pitchFamily="34" charset="0"/>
            </a:endParaRPr>
          </a:p>
          <a:p>
            <a:r>
              <a:rPr lang="sk-SK" sz="2400" dirty="0" smtClean="0">
                <a:latin typeface="Bahnschrift" panose="020B0502040204020203" pitchFamily="34" charset="0"/>
              </a:rPr>
              <a:t>Adresa: </a:t>
            </a:r>
            <a:r>
              <a:rPr lang="it-IT" sz="2400" dirty="0">
                <a:latin typeface="Bahnschrift" panose="020B0502040204020203" pitchFamily="34" charset="0"/>
              </a:rPr>
              <a:t>Via Veronese </a:t>
            </a:r>
            <a:r>
              <a:rPr lang="it-IT" sz="2400" dirty="0" smtClean="0">
                <a:latin typeface="Bahnschrift" panose="020B0502040204020203" pitchFamily="34" charset="0"/>
              </a:rPr>
              <a:t>Guarino</a:t>
            </a:r>
            <a:r>
              <a:rPr lang="sk-SK" sz="2400" dirty="0" smtClean="0">
                <a:latin typeface="Bahnschrift" panose="020B0502040204020203" pitchFamily="34" charset="0"/>
              </a:rPr>
              <a:t>, </a:t>
            </a:r>
            <a:r>
              <a:rPr lang="it-IT" sz="2400" dirty="0" smtClean="0">
                <a:latin typeface="Bahnschrift" panose="020B0502040204020203" pitchFamily="34" charset="0"/>
              </a:rPr>
              <a:t>10 </a:t>
            </a:r>
            <a:r>
              <a:rPr lang="it-IT" sz="2400" dirty="0">
                <a:latin typeface="Bahnschrift" panose="020B0502040204020203" pitchFamily="34" charset="0"/>
              </a:rPr>
              <a:t>- 20137 Milano </a:t>
            </a:r>
            <a:endParaRPr lang="sk-SK" sz="2400" dirty="0" smtClean="0">
              <a:latin typeface="Bahnschrift" panose="020B0502040204020203" pitchFamily="34" charset="0"/>
            </a:endParaRPr>
          </a:p>
          <a:p>
            <a:r>
              <a:rPr lang="sk-SK" sz="2400" dirty="0" smtClean="0">
                <a:latin typeface="Bahnschrift" panose="020B0502040204020203" pitchFamily="34" charset="0"/>
              </a:rPr>
              <a:t>TEL</a:t>
            </a:r>
            <a:r>
              <a:rPr lang="sk-SK" sz="2400" dirty="0">
                <a:latin typeface="Bahnschrift" panose="020B0502040204020203" pitchFamily="34" charset="0"/>
              </a:rPr>
              <a:t>.: 02 541931</a:t>
            </a:r>
            <a:endParaRPr lang="sk-SK" sz="2400" dirty="0" smtClean="0">
              <a:latin typeface="Bahnschrift" panose="020B0502040204020203" pitchFamily="34" charset="0"/>
            </a:endParaRPr>
          </a:p>
          <a:p>
            <a:r>
              <a:rPr lang="sk-SK" sz="2400" dirty="0">
                <a:latin typeface="Bahnschrift" panose="020B0502040204020203" pitchFamily="34" charset="0"/>
              </a:rPr>
              <a:t>FAX</a:t>
            </a:r>
            <a:r>
              <a:rPr lang="sk-SK" sz="2400" dirty="0" smtClean="0">
                <a:latin typeface="Bahnschrift" panose="020B0502040204020203" pitchFamily="34" charset="0"/>
              </a:rPr>
              <a:t>.: 02 54193210</a:t>
            </a:r>
          </a:p>
          <a:p>
            <a:r>
              <a:rPr lang="sk-SK" sz="2400" dirty="0">
                <a:latin typeface="Bahnschrift" panose="020B0502040204020203" pitchFamily="34" charset="0"/>
              </a:rPr>
              <a:t>Email: info@clomilano.it</a:t>
            </a:r>
            <a:endParaRPr lang="sk-SK" sz="2400" dirty="0" smtClean="0">
              <a:latin typeface="Bahnschrift" panose="020B0502040204020203" pitchFamily="34" charset="0"/>
            </a:endParaRPr>
          </a:p>
          <a:p>
            <a:endParaRPr lang="sk-SK" sz="2400" dirty="0" smtClean="0">
              <a:latin typeface="Bahnschrift" panose="020B0502040204020203" pitchFamily="34" charset="0"/>
            </a:endParaRPr>
          </a:p>
          <a:p>
            <a:endParaRPr lang="cs-CZ" sz="2400" dirty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56407" y="6350408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503">
            <a:off x="7845951" y="3278777"/>
            <a:ext cx="2908663" cy="29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82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527029" y="1364341"/>
            <a:ext cx="9872871" cy="2312127"/>
          </a:xfrm>
        </p:spPr>
        <p:txBody>
          <a:bodyPr>
            <a:normAutofit/>
          </a:bodyPr>
          <a:lstStyle/>
          <a:p>
            <a:r>
              <a:rPr lang="cs-CZ" sz="2000" dirty="0" err="1"/>
              <a:t>Spoločnosť</a:t>
            </a:r>
            <a:r>
              <a:rPr lang="cs-CZ" sz="2000" dirty="0"/>
              <a:t> </a:t>
            </a:r>
            <a:r>
              <a:rPr lang="cs-CZ" sz="2000" dirty="0" err="1"/>
              <a:t>sa</a:t>
            </a:r>
            <a:r>
              <a:rPr lang="cs-CZ" sz="2000" dirty="0"/>
              <a:t> </a:t>
            </a:r>
            <a:r>
              <a:rPr lang="cs-CZ" sz="2000" dirty="0" err="1"/>
              <a:t>zaoberá</a:t>
            </a:r>
            <a:r>
              <a:rPr lang="cs-CZ" sz="2000" dirty="0"/>
              <a:t> logistickou </a:t>
            </a:r>
            <a:r>
              <a:rPr lang="cs-CZ" sz="2000" dirty="0" err="1"/>
              <a:t>činnosťou</a:t>
            </a:r>
            <a:r>
              <a:rPr lang="cs-CZ" sz="2000" dirty="0"/>
              <a:t> a </a:t>
            </a:r>
            <a:r>
              <a:rPr lang="cs-CZ" sz="2000" dirty="0" err="1"/>
              <a:t>prevádzkovaním</a:t>
            </a:r>
            <a:r>
              <a:rPr lang="cs-CZ" sz="2000" dirty="0"/>
              <a:t> skladových a plošných </a:t>
            </a:r>
            <a:r>
              <a:rPr lang="cs-CZ" sz="2000" dirty="0" err="1" smtClean="0"/>
              <a:t>platforiem</a:t>
            </a:r>
            <a:endParaRPr lang="en-GB" sz="2000" dirty="0" smtClean="0"/>
          </a:p>
          <a:p>
            <a:r>
              <a:rPr lang="en-GB" sz="2000" dirty="0" smtClean="0"/>
              <a:t>Firma m</a:t>
            </a:r>
            <a:r>
              <a:rPr lang="sk-SK" sz="2000" dirty="0" smtClean="0"/>
              <a:t>á k dispozícii viac ako 1000 vozidiel </a:t>
            </a:r>
            <a:r>
              <a:rPr lang="sk-SK" sz="2000" dirty="0" err="1" smtClean="0"/>
              <a:t>vnútrozemnej</a:t>
            </a:r>
            <a:r>
              <a:rPr lang="sk-SK" sz="2000" dirty="0" smtClean="0"/>
              <a:t> manipulácie.</a:t>
            </a:r>
            <a:endParaRPr lang="cs-CZ" sz="2000" dirty="0"/>
          </a:p>
          <a:p>
            <a:r>
              <a:rPr lang="cs-CZ" sz="2000" dirty="0"/>
              <a:t>Ročný obrat </a:t>
            </a:r>
            <a:r>
              <a:rPr lang="cs-CZ" sz="2000" dirty="0" err="1"/>
              <a:t>viac</a:t>
            </a:r>
            <a:r>
              <a:rPr lang="cs-CZ" sz="2000" dirty="0"/>
              <a:t> </a:t>
            </a:r>
            <a:r>
              <a:rPr lang="cs-CZ" sz="2000" dirty="0" err="1"/>
              <a:t>ako</a:t>
            </a:r>
            <a:r>
              <a:rPr lang="cs-CZ" sz="2000" dirty="0"/>
              <a:t> 67 000eur</a:t>
            </a:r>
          </a:p>
          <a:p>
            <a:r>
              <a:rPr lang="cs-CZ" sz="2000" dirty="0"/>
              <a:t>Založená v roku 1937</a:t>
            </a:r>
          </a:p>
          <a:p>
            <a:endParaRPr lang="cs-CZ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91548" y="6391773"/>
            <a:ext cx="4717774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868" y="3245699"/>
            <a:ext cx="4720999" cy="3146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1269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600" b="1" dirty="0" smtClean="0">
                <a:latin typeface="Bahnschrift" panose="020B0502040204020203" pitchFamily="34" charset="0"/>
              </a:rPr>
              <a:t>Funkcie riadenia</a:t>
            </a:r>
            <a:endParaRPr lang="cs-CZ" sz="66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551395" y="1968322"/>
            <a:ext cx="4291648" cy="4195481"/>
          </a:xfrm>
        </p:spPr>
        <p:txBody>
          <a:bodyPr>
            <a:normAutofit/>
          </a:bodyPr>
          <a:lstStyle/>
          <a:p>
            <a:r>
              <a:rPr lang="sk-SK" sz="2400" dirty="0" smtClean="0"/>
              <a:t>Vedenie má na starosti vedúci spoločnosti</a:t>
            </a:r>
          </a:p>
          <a:p>
            <a:r>
              <a:rPr lang="sk-SK" sz="2400" dirty="0" smtClean="0"/>
              <a:t>Vedúci prijíma objednávky na tovar od rôznych spoločností a zadáva úlohy svojim zamestnancom</a:t>
            </a:r>
            <a:endParaRPr lang="cs-CZ" sz="2400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78331" y="6278878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8" y="2306178"/>
            <a:ext cx="42862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1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6000" b="1" dirty="0" smtClean="0">
                <a:latin typeface="Bahnschrift" panose="020B0502040204020203" pitchFamily="34" charset="0"/>
              </a:rPr>
              <a:t>Personálna agenda</a:t>
            </a:r>
            <a:endParaRPr lang="cs-CZ" sz="60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4423010"/>
            <a:ext cx="10515600" cy="1753953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Bahnschrift" panose="020B0502040204020203" pitchFamily="34" charset="0"/>
              </a:rPr>
              <a:t>Pre spoločnosť pracuje viac ako 1400 ľudí.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V kancelárskych priestoroch</a:t>
            </a:r>
            <a:r>
              <a:rPr lang="en-GB" dirty="0" smtClean="0">
                <a:latin typeface="Bahnschrift" panose="020B0502040204020203" pitchFamily="34" charset="0"/>
              </a:rPr>
              <a:t> s </a:t>
            </a:r>
            <a:r>
              <a:rPr lang="en-GB" dirty="0" err="1" smtClean="0">
                <a:latin typeface="Bahnschrift" panose="020B0502040204020203" pitchFamily="34" charset="0"/>
              </a:rPr>
              <a:t>nami</a:t>
            </a:r>
            <a:r>
              <a:rPr lang="sk-SK" dirty="0" smtClean="0">
                <a:latin typeface="Bahnschrift" panose="020B0502040204020203" pitchFamily="34" charset="0"/>
              </a:rPr>
              <a:t> pracovalo 10 zamestnancov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Pracovníkov </a:t>
            </a:r>
            <a:r>
              <a:rPr lang="sk-SK" dirty="0" err="1" smtClean="0">
                <a:latin typeface="Bahnschrift" panose="020B0502040204020203" pitchFamily="34" charset="0"/>
              </a:rPr>
              <a:t>prímajú</a:t>
            </a:r>
            <a:r>
              <a:rPr lang="sk-SK" dirty="0" smtClean="0">
                <a:latin typeface="Bahnschrift" panose="020B0502040204020203" pitchFamily="34" charset="0"/>
              </a:rPr>
              <a:t> do pracovného pomeru na základe osobného pohovoru</a:t>
            </a:r>
          </a:p>
          <a:p>
            <a:pPr marL="0" indent="0">
              <a:buNone/>
            </a:pPr>
            <a:endParaRPr lang="sk-SK" b="1" dirty="0" smtClean="0"/>
          </a:p>
          <a:p>
            <a:pPr marL="0" indent="0">
              <a:buNone/>
            </a:pPr>
            <a:endParaRPr lang="sk-SK" b="1" dirty="0" smtClean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10622" y="6384149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034" y="2224688"/>
            <a:ext cx="3282093" cy="2406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158" y="1879392"/>
            <a:ext cx="3765055" cy="2117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0809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000" b="1" dirty="0" smtClean="0">
                <a:latin typeface="Bahnschrift" panose="020B0502040204020203" pitchFamily="34" charset="0"/>
              </a:rPr>
              <a:t>Administratívna agenda</a:t>
            </a:r>
            <a:endParaRPr lang="cs-CZ" sz="60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282321" y="2072640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Spoločnosť je vedená ako družstvo</a:t>
            </a:r>
          </a:p>
          <a:p>
            <a:r>
              <a:rPr lang="sk-SK" dirty="0" smtClean="0"/>
              <a:t>Má veľmi veľké množstvo odberateľských firiem s pravidelným odberom ako napr.:</a:t>
            </a:r>
          </a:p>
          <a:p>
            <a:pPr marL="45720" indent="0">
              <a:buNone/>
            </a:pPr>
            <a:r>
              <a:rPr lang="sk-SK" dirty="0" smtClean="0"/>
              <a:t>              </a:t>
            </a:r>
            <a:r>
              <a:rPr lang="sk-SK" sz="2400" dirty="0" smtClean="0"/>
              <a:t>BRICO IO </a:t>
            </a:r>
            <a:r>
              <a:rPr lang="sk-SK" sz="2400" dirty="0" err="1" smtClean="0"/>
              <a:t>SpA</a:t>
            </a:r>
            <a:endParaRPr lang="sk-SK" sz="2400" dirty="0" smtClean="0"/>
          </a:p>
          <a:p>
            <a:pPr marL="4572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           COMPOSAD </a:t>
            </a:r>
            <a:r>
              <a:rPr lang="sk-SK" sz="2400" dirty="0" err="1" smtClean="0"/>
              <a:t>SpA</a:t>
            </a:r>
            <a:endParaRPr lang="sk-SK" sz="2400" dirty="0" smtClean="0"/>
          </a:p>
          <a:p>
            <a:pPr marL="4572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           ZAF </a:t>
            </a:r>
            <a:r>
              <a:rPr lang="sk-SK" sz="2400" dirty="0" err="1" smtClean="0"/>
              <a:t>SpA</a:t>
            </a:r>
            <a:endParaRPr lang="sk-SK" sz="2400" dirty="0" smtClean="0"/>
          </a:p>
          <a:p>
            <a:pPr marL="4572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           SPREAFICO </a:t>
            </a:r>
            <a:r>
              <a:rPr lang="sk-SK" sz="2400" dirty="0" err="1" smtClean="0"/>
              <a:t>SpA</a:t>
            </a:r>
            <a:endParaRPr lang="sk-SK" sz="2400" dirty="0" smtClean="0"/>
          </a:p>
          <a:p>
            <a:pPr marL="45720" indent="0">
              <a:buNone/>
            </a:pPr>
            <a:r>
              <a:rPr lang="sk-SK" sz="2400" dirty="0"/>
              <a:t> </a:t>
            </a:r>
            <a:r>
              <a:rPr lang="sk-SK" sz="2400" dirty="0" smtClean="0"/>
              <a:t>           CORTILIA SRL a i.</a:t>
            </a:r>
            <a:endParaRPr lang="sk-SK" sz="2400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361523" y="6305004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590" y="4150657"/>
            <a:ext cx="3373869" cy="2090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817" y="3024272"/>
            <a:ext cx="3067808" cy="22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88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6600" b="1" dirty="0" smtClean="0">
                <a:latin typeface="Bahnschrift" panose="020B0502040204020203" pitchFamily="34" charset="0"/>
              </a:rPr>
              <a:t>Pracovné prostredie</a:t>
            </a:r>
            <a:endParaRPr lang="cs-CZ" sz="6600" b="1" dirty="0">
              <a:latin typeface="Bahnschrift" panose="020B0502040204020203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5950631" cy="4195481"/>
          </a:xfrm>
        </p:spPr>
        <p:txBody>
          <a:bodyPr/>
          <a:lstStyle/>
          <a:p>
            <a:r>
              <a:rPr lang="sk-SK" dirty="0" smtClean="0">
                <a:latin typeface="Bahnschrift" panose="020B0502040204020203" pitchFamily="34" charset="0"/>
              </a:rPr>
              <a:t>vo veľkom komplexe budovy sa nachádza niekoľko firiem 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Budova je rozdelená na dva veľké sklady s tovarom v regáloch a kancelárske priestory s výhľadom na sklad a</a:t>
            </a:r>
            <a:r>
              <a:rPr lang="en-GB" dirty="0" smtClean="0">
                <a:latin typeface="Bahnschrift" panose="020B0502040204020203" pitchFamily="34" charset="0"/>
              </a:rPr>
              <a:t> </a:t>
            </a:r>
            <a:r>
              <a:rPr lang="en-GB" dirty="0" err="1" smtClean="0">
                <a:latin typeface="Bahnschrift" panose="020B0502040204020203" pitchFamily="34" charset="0"/>
              </a:rPr>
              <a:t>na</a:t>
            </a:r>
            <a:r>
              <a:rPr lang="sk-SK" dirty="0" smtClean="0">
                <a:latin typeface="Bahnschrift" panose="020B0502040204020203" pitchFamily="34" charset="0"/>
              </a:rPr>
              <a:t> zamestnancov</a:t>
            </a:r>
          </a:p>
          <a:p>
            <a:r>
              <a:rPr lang="sk-SK" dirty="0" smtClean="0">
                <a:latin typeface="Bahnschrift" panose="020B0502040204020203" pitchFamily="34" charset="0"/>
              </a:rPr>
              <a:t>My sme počas 2 týždňov pracovali v kancelárskych priestoroch</a:t>
            </a:r>
            <a:endParaRPr lang="cs-CZ" dirty="0">
              <a:latin typeface="Bahnschrift" panose="020B0502040204020203" pitchFamily="34" charset="0"/>
            </a:endParaRPr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>
          <a:xfrm>
            <a:off x="282455" y="6299992"/>
            <a:ext cx="4114800" cy="365125"/>
          </a:xfrm>
        </p:spPr>
        <p:txBody>
          <a:bodyPr/>
          <a:lstStyle/>
          <a:p>
            <a:r>
              <a:rPr lang="cs-CZ" sz="1800" dirty="0" smtClean="0"/>
              <a:t>IV.A </a:t>
            </a:r>
            <a:r>
              <a:rPr lang="cs-CZ" sz="1800" dirty="0" err="1" smtClean="0"/>
              <a:t>šk</a:t>
            </a:r>
            <a:r>
              <a:rPr lang="cs-CZ" sz="1800" dirty="0" smtClean="0"/>
              <a:t>. rok 2019/2020</a:t>
            </a:r>
            <a:endParaRPr lang="cs-CZ" sz="18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38" y="1893182"/>
            <a:ext cx="3185151" cy="2257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9" y="4150658"/>
            <a:ext cx="3089094" cy="24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0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vapka">
  <a:themeElements>
    <a:clrScheme name="Kv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v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v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Kvapka</Template>
  <TotalTime>326</TotalTime>
  <Words>460</Words>
  <Application>Microsoft Office PowerPoint</Application>
  <PresentationFormat>Širokouhlá</PresentationFormat>
  <Paragraphs>82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1" baseType="lpstr">
      <vt:lpstr>Arial</vt:lpstr>
      <vt:lpstr>Bahnschrift</vt:lpstr>
      <vt:lpstr>Calibri</vt:lpstr>
      <vt:lpstr>Tw Cen MT</vt:lpstr>
      <vt:lpstr>Wingdings</vt:lpstr>
      <vt:lpstr>Kvapka</vt:lpstr>
      <vt:lpstr>Prezentácia programu PowerPoint</vt:lpstr>
      <vt:lpstr>Obsah</vt:lpstr>
      <vt:lpstr>Úvod</vt:lpstr>
      <vt:lpstr>Charakteristika firmy</vt:lpstr>
      <vt:lpstr>Prezentácia programu PowerPoint</vt:lpstr>
      <vt:lpstr>Funkcie riadenia</vt:lpstr>
      <vt:lpstr>Personálna agenda</vt:lpstr>
      <vt:lpstr>Administratívna agenda</vt:lpstr>
      <vt:lpstr>Pracovné prostredie</vt:lpstr>
      <vt:lpstr>Prezentácia programu PowerPoint</vt:lpstr>
      <vt:lpstr>Prezentácia programu PowerPoint</vt:lpstr>
      <vt:lpstr>Dokumenty</vt:lpstr>
      <vt:lpstr>Záver</vt:lpstr>
      <vt:lpstr>Zdroje</vt:lpstr>
      <vt:lpstr>Ďakujem za pozornosť!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Hewlett-Packard Company</dc:creator>
  <cp:lastModifiedBy>kabinet</cp:lastModifiedBy>
  <cp:revision>36</cp:revision>
  <dcterms:created xsi:type="dcterms:W3CDTF">2019-10-20T16:21:29Z</dcterms:created>
  <dcterms:modified xsi:type="dcterms:W3CDTF">2019-10-22T10:16:30Z</dcterms:modified>
</cp:coreProperties>
</file>