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73" r:id="rId5"/>
    <p:sldId id="274" r:id="rId6"/>
    <p:sldId id="277" r:id="rId7"/>
    <p:sldId id="280" r:id="rId8"/>
    <p:sldId id="281" r:id="rId9"/>
    <p:sldId id="284" r:id="rId10"/>
    <p:sldId id="287" r:id="rId11"/>
    <p:sldId id="288" r:id="rId12"/>
    <p:sldId id="279" r:id="rId13"/>
    <p:sldId id="275" r:id="rId14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472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633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505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41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024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036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208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68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58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584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229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27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849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002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345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24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88D80-A65B-4CA9-84A5-1424E311DE4E}" type="datetimeFigureOut">
              <a:rPr lang="sk-SK" smtClean="0"/>
              <a:t>26.4.2019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C001277-0454-478F-BA92-7B296463F4E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075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0599A-07BE-42D9-B3B3-91D6DAE5D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/>
              <a:t>Fotoalbum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F49665-D805-4889-AEF0-540929CD9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Zelená učebňa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8437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60608_093444">
            <a:extLst>
              <a:ext uri="{FF2B5EF4-FFF2-40B4-BE49-F238E27FC236}">
                <a16:creationId xmlns:a16="http://schemas.microsoft.com/office/drawing/2014/main" id="{AA1CCB27-FE78-45B4-9CFC-CACC33134E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60608_093249">
            <a:extLst>
              <a:ext uri="{FF2B5EF4-FFF2-40B4-BE49-F238E27FC236}">
                <a16:creationId xmlns:a16="http://schemas.microsoft.com/office/drawing/2014/main" id="{2DF62266-31D6-4849-939D-E5CB97A1C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_0214">
            <a:extLst>
              <a:ext uri="{FF2B5EF4-FFF2-40B4-BE49-F238E27FC236}">
                <a16:creationId xmlns:a16="http://schemas.microsoft.com/office/drawing/2014/main" id="{C41F5EBA-9FD9-48C9-BB08-01F973BA0B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9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60615_103425">
            <a:extLst>
              <a:ext uri="{FF2B5EF4-FFF2-40B4-BE49-F238E27FC236}">
                <a16:creationId xmlns:a16="http://schemas.microsoft.com/office/drawing/2014/main" id="{F26D02D5-3956-434B-ACFB-9C8DE7C4D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8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8162">
            <a:extLst>
              <a:ext uri="{FF2B5EF4-FFF2-40B4-BE49-F238E27FC236}">
                <a16:creationId xmlns:a16="http://schemas.microsoft.com/office/drawing/2014/main" id="{061E92B1-859E-47B0-9480-E39045EC56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64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60608_093316">
            <a:extLst>
              <a:ext uri="{FF2B5EF4-FFF2-40B4-BE49-F238E27FC236}">
                <a16:creationId xmlns:a16="http://schemas.microsoft.com/office/drawing/2014/main" id="{2B99D2EF-069A-4025-BDD9-D73F617C4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60609_121748">
            <a:extLst>
              <a:ext uri="{FF2B5EF4-FFF2-40B4-BE49-F238E27FC236}">
                <a16:creationId xmlns:a16="http://schemas.microsoft.com/office/drawing/2014/main" id="{F65FE53A-2C7A-4129-BA44-17C561006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9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60610_070137">
            <a:extLst>
              <a:ext uri="{FF2B5EF4-FFF2-40B4-BE49-F238E27FC236}">
                <a16:creationId xmlns:a16="http://schemas.microsoft.com/office/drawing/2014/main" id="{0EF5C00B-E54B-46A3-AB8B-3FD31F0A8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3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8105">
            <a:extLst>
              <a:ext uri="{FF2B5EF4-FFF2-40B4-BE49-F238E27FC236}">
                <a16:creationId xmlns:a16="http://schemas.microsoft.com/office/drawing/2014/main" id="{97B80D05-432E-484D-8023-5CEA2F900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6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60617_083215">
            <a:extLst>
              <a:ext uri="{FF2B5EF4-FFF2-40B4-BE49-F238E27FC236}">
                <a16:creationId xmlns:a16="http://schemas.microsoft.com/office/drawing/2014/main" id="{92795E22-5134-4626-ABE4-EC1949099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60617_083207">
            <a:extLst>
              <a:ext uri="{FF2B5EF4-FFF2-40B4-BE49-F238E27FC236}">
                <a16:creationId xmlns:a16="http://schemas.microsoft.com/office/drawing/2014/main" id="{F6891EA5-75F2-4A46-B481-A81443598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3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60609_124329">
            <a:extLst>
              <a:ext uri="{FF2B5EF4-FFF2-40B4-BE49-F238E27FC236}">
                <a16:creationId xmlns:a16="http://schemas.microsoft.com/office/drawing/2014/main" id="{90B30D33-3FCE-4C6E-ABE2-D40975625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2114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</TotalTime>
  <Words>3</Words>
  <Application>Microsoft Office PowerPoint</Application>
  <PresentationFormat>Širokouhlá</PresentationFormat>
  <Paragraphs>2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Fazeta</vt:lpstr>
      <vt:lpstr>Fotoalbum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Monika</dc:creator>
  <cp:lastModifiedBy>Monika</cp:lastModifiedBy>
  <cp:revision>3</cp:revision>
  <dcterms:created xsi:type="dcterms:W3CDTF">2019-04-26T16:17:01Z</dcterms:created>
  <dcterms:modified xsi:type="dcterms:W3CDTF">2019-04-26T16:45:08Z</dcterms:modified>
</cp:coreProperties>
</file>