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3" r:id="rId6"/>
    <p:sldId id="269" r:id="rId7"/>
    <p:sldId id="262" r:id="rId8"/>
    <p:sldId id="270" r:id="rId9"/>
    <p:sldId id="264" r:id="rId10"/>
    <p:sldId id="271" r:id="rId11"/>
    <p:sldId id="266" r:id="rId12"/>
    <p:sldId id="272" r:id="rId13"/>
    <p:sldId id="268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havas11@gmail.com" userId="f87e7ca5f76a27c6" providerId="LiveId" clId="{6329F58B-DC50-6C4B-9FC2-6C9EE4F5B0A0}"/>
    <pc:docChg chg="custSel addSld delSld modSld sldOrd">
      <pc:chgData name="lukashavas11@gmail.com" userId="f87e7ca5f76a27c6" providerId="LiveId" clId="{6329F58B-DC50-6C4B-9FC2-6C9EE4F5B0A0}" dt="2019-05-21T17:58:44.534" v="24" actId="1076"/>
      <pc:docMkLst>
        <pc:docMk/>
      </pc:docMkLst>
      <pc:sldChg chg="del">
        <pc:chgData name="lukashavas11@gmail.com" userId="f87e7ca5f76a27c6" providerId="LiveId" clId="{6329F58B-DC50-6C4B-9FC2-6C9EE4F5B0A0}" dt="2019-05-21T17:57:11.762" v="0" actId="21"/>
        <pc:sldMkLst>
          <pc:docMk/>
          <pc:sldMk cId="767914496" sldId="260"/>
        </pc:sldMkLst>
      </pc:sldChg>
      <pc:sldChg chg="addSp delSp modSp">
        <pc:chgData name="lukashavas11@gmail.com" userId="f87e7ca5f76a27c6" providerId="LiveId" clId="{6329F58B-DC50-6C4B-9FC2-6C9EE4F5B0A0}" dt="2019-05-21T17:58:44.534" v="24" actId="1076"/>
        <pc:sldMkLst>
          <pc:docMk/>
          <pc:sldMk cId="1268930920" sldId="262"/>
        </pc:sldMkLst>
        <pc:spChg chg="add del mod">
          <ac:chgData name="lukashavas11@gmail.com" userId="f87e7ca5f76a27c6" providerId="LiveId" clId="{6329F58B-DC50-6C4B-9FC2-6C9EE4F5B0A0}" dt="2019-05-21T17:58:18.732" v="12" actId="931"/>
          <ac:spMkLst>
            <pc:docMk/>
            <pc:sldMk cId="1268930920" sldId="262"/>
            <ac:spMk id="5" creationId="{E12BA4D6-3225-E54F-A130-985068828B0D}"/>
          </ac:spMkLst>
        </pc:spChg>
        <pc:picChg chg="del">
          <ac:chgData name="lukashavas11@gmail.com" userId="f87e7ca5f76a27c6" providerId="LiveId" clId="{6329F58B-DC50-6C4B-9FC2-6C9EE4F5B0A0}" dt="2019-05-21T17:58:10.147" v="11" actId="21"/>
          <ac:picMkLst>
            <pc:docMk/>
            <pc:sldMk cId="1268930920" sldId="262"/>
            <ac:picMk id="3" creationId="{ADE95342-71CA-9A49-A7EB-DA7967F9BA12}"/>
          </ac:picMkLst>
        </pc:picChg>
        <pc:picChg chg="add mod ord">
          <ac:chgData name="lukashavas11@gmail.com" userId="f87e7ca5f76a27c6" providerId="LiveId" clId="{6329F58B-DC50-6C4B-9FC2-6C9EE4F5B0A0}" dt="2019-05-21T17:58:44.534" v="24" actId="1076"/>
          <ac:picMkLst>
            <pc:docMk/>
            <pc:sldMk cId="1268930920" sldId="262"/>
            <ac:picMk id="6" creationId="{E01C62F9-4BD7-3D4B-ADC3-407543B4B66C}"/>
          </ac:picMkLst>
        </pc:picChg>
      </pc:sldChg>
      <pc:sldChg chg="addSp delSp modSp">
        <pc:chgData name="lukashavas11@gmail.com" userId="f87e7ca5f76a27c6" providerId="LiveId" clId="{6329F58B-DC50-6C4B-9FC2-6C9EE4F5B0A0}" dt="2019-05-21T17:57:59.337" v="10" actId="14100"/>
        <pc:sldMkLst>
          <pc:docMk/>
          <pc:sldMk cId="704031902" sldId="264"/>
        </pc:sldMkLst>
        <pc:spChg chg="add del mod">
          <ac:chgData name="lukashavas11@gmail.com" userId="f87e7ca5f76a27c6" providerId="LiveId" clId="{6329F58B-DC50-6C4B-9FC2-6C9EE4F5B0A0}" dt="2019-05-21T17:57:55.375" v="8" actId="931"/>
          <ac:spMkLst>
            <pc:docMk/>
            <pc:sldMk cId="704031902" sldId="264"/>
            <ac:spMk id="5" creationId="{2335D09B-ADA6-604F-9504-5D843CE0DD6B}"/>
          </ac:spMkLst>
        </pc:spChg>
        <pc:picChg chg="del">
          <ac:chgData name="lukashavas11@gmail.com" userId="f87e7ca5f76a27c6" providerId="LiveId" clId="{6329F58B-DC50-6C4B-9FC2-6C9EE4F5B0A0}" dt="2019-05-21T17:57:50.386" v="7" actId="21"/>
          <ac:picMkLst>
            <pc:docMk/>
            <pc:sldMk cId="704031902" sldId="264"/>
            <ac:picMk id="3" creationId="{6145F60C-F2C3-0643-83BB-C27721E77967}"/>
          </ac:picMkLst>
        </pc:picChg>
        <pc:picChg chg="add mod ord">
          <ac:chgData name="lukashavas11@gmail.com" userId="f87e7ca5f76a27c6" providerId="LiveId" clId="{6329F58B-DC50-6C4B-9FC2-6C9EE4F5B0A0}" dt="2019-05-21T17:57:59.337" v="10" actId="14100"/>
          <ac:picMkLst>
            <pc:docMk/>
            <pc:sldMk cId="704031902" sldId="264"/>
            <ac:picMk id="6" creationId="{7E5B8330-9C96-154B-9976-1BA1518F8693}"/>
          </ac:picMkLst>
        </pc:picChg>
      </pc:sldChg>
      <pc:sldChg chg="addSp delSp modSp add ord">
        <pc:chgData name="lukashavas11@gmail.com" userId="f87e7ca5f76a27c6" providerId="LiveId" clId="{6329F58B-DC50-6C4B-9FC2-6C9EE4F5B0A0}" dt="2019-05-21T17:57:41.848" v="6" actId="14100"/>
        <pc:sldMkLst>
          <pc:docMk/>
          <pc:sldMk cId="767914496" sldId="273"/>
        </pc:sldMkLst>
        <pc:spChg chg="add del mod">
          <ac:chgData name="lukashavas11@gmail.com" userId="f87e7ca5f76a27c6" providerId="LiveId" clId="{6329F58B-DC50-6C4B-9FC2-6C9EE4F5B0A0}" dt="2019-05-21T17:57:34.537" v="4" actId="931"/>
          <ac:spMkLst>
            <pc:docMk/>
            <pc:sldMk cId="767914496" sldId="273"/>
            <ac:spMk id="4" creationId="{F3C8DD96-7DE3-A145-BBE5-9250CC4A1322}"/>
          </ac:spMkLst>
        </pc:spChg>
        <pc:picChg chg="add mod ord">
          <ac:chgData name="lukashavas11@gmail.com" userId="f87e7ca5f76a27c6" providerId="LiveId" clId="{6329F58B-DC50-6C4B-9FC2-6C9EE4F5B0A0}" dt="2019-05-21T17:57:41.848" v="6" actId="14100"/>
          <ac:picMkLst>
            <pc:docMk/>
            <pc:sldMk cId="767914496" sldId="273"/>
            <ac:picMk id="5" creationId="{3EAB4C7B-E9B0-284F-B4F0-630DD80105B6}"/>
          </ac:picMkLst>
        </pc:picChg>
        <pc:picChg chg="del">
          <ac:chgData name="lukashavas11@gmail.com" userId="f87e7ca5f76a27c6" providerId="LiveId" clId="{6329F58B-DC50-6C4B-9FC2-6C9EE4F5B0A0}" dt="2019-05-21T17:57:19.431" v="3" actId="21"/>
          <ac:picMkLst>
            <pc:docMk/>
            <pc:sldMk cId="767914496" sldId="273"/>
            <ac:picMk id="7" creationId="{FE1BCCAB-711A-F048-8786-C590DA944C90}"/>
          </ac:picMkLst>
        </pc:picChg>
      </pc:sldChg>
    </pc:docChg>
  </pc:docChgLst>
  <pc:docChgLst>
    <pc:chgData name="lukashavas11@gmail.com" userId="f87e7ca5f76a27c6" providerId="LiveId" clId="{FC089922-2AB9-2E48-92D2-C604BFF3A81C}"/>
    <pc:docChg chg="custSel addSld delSld modSld sldOrd">
      <pc:chgData name="lukashavas11@gmail.com" userId="f87e7ca5f76a27c6" providerId="LiveId" clId="{FC089922-2AB9-2E48-92D2-C604BFF3A81C}" dt="2019-04-24T18:11:31.577" v="37" actId="1076"/>
      <pc:docMkLst>
        <pc:docMk/>
      </pc:docMkLst>
      <pc:sldChg chg="addSp delSp modSp">
        <pc:chgData name="lukashavas11@gmail.com" userId="f87e7ca5f76a27c6" providerId="LiveId" clId="{FC089922-2AB9-2E48-92D2-C604BFF3A81C}" dt="2019-04-24T18:09:57.978" v="11" actId="14100"/>
        <pc:sldMkLst>
          <pc:docMk/>
          <pc:sldMk cId="1268930920" sldId="262"/>
        </pc:sldMkLst>
        <pc:spChg chg="add del mod">
          <ac:chgData name="lukashavas11@gmail.com" userId="f87e7ca5f76a27c6" providerId="LiveId" clId="{FC089922-2AB9-2E48-92D2-C604BFF3A81C}" dt="2019-04-24T18:09:47.232" v="5" actId="931"/>
          <ac:spMkLst>
            <pc:docMk/>
            <pc:sldMk cId="1268930920" sldId="262"/>
            <ac:spMk id="5" creationId="{32D955AA-8441-9B4E-BB8D-8A7027CFCEEA}"/>
          </ac:spMkLst>
        </pc:spChg>
        <pc:picChg chg="del">
          <ac:chgData name="lukashavas11@gmail.com" userId="f87e7ca5f76a27c6" providerId="LiveId" clId="{FC089922-2AB9-2E48-92D2-C604BFF3A81C}" dt="2019-04-24T18:09:37.544" v="4" actId="21"/>
          <ac:picMkLst>
            <pc:docMk/>
            <pc:sldMk cId="1268930920" sldId="262"/>
            <ac:picMk id="4" creationId="{81B4CCF3-C2F3-6A4C-BD76-1000D362B945}"/>
          </ac:picMkLst>
        </pc:picChg>
        <pc:picChg chg="add mod ord">
          <ac:chgData name="lukashavas11@gmail.com" userId="f87e7ca5f76a27c6" providerId="LiveId" clId="{FC089922-2AB9-2E48-92D2-C604BFF3A81C}" dt="2019-04-24T18:09:57.978" v="11" actId="14100"/>
          <ac:picMkLst>
            <pc:docMk/>
            <pc:sldMk cId="1268930920" sldId="262"/>
            <ac:picMk id="6" creationId="{E153BC8C-863E-F549-B73B-46DF1C2E86AA}"/>
          </ac:picMkLst>
        </pc:picChg>
      </pc:sldChg>
      <pc:sldChg chg="addSp delSp modSp">
        <pc:chgData name="lukashavas11@gmail.com" userId="f87e7ca5f76a27c6" providerId="LiveId" clId="{FC089922-2AB9-2E48-92D2-C604BFF3A81C}" dt="2019-04-24T18:10:51.352" v="27" actId="1076"/>
        <pc:sldMkLst>
          <pc:docMk/>
          <pc:sldMk cId="781522243" sldId="266"/>
        </pc:sldMkLst>
        <pc:spChg chg="add del mod">
          <ac:chgData name="lukashavas11@gmail.com" userId="f87e7ca5f76a27c6" providerId="LiveId" clId="{FC089922-2AB9-2E48-92D2-C604BFF3A81C}" dt="2019-04-24T18:10:23.752" v="14" actId="931"/>
          <ac:spMkLst>
            <pc:docMk/>
            <pc:sldMk cId="781522243" sldId="266"/>
            <ac:spMk id="5" creationId="{289A8D7A-5368-FB4D-9A8C-3CCE016998A9}"/>
          </ac:spMkLst>
        </pc:spChg>
        <pc:picChg chg="del">
          <ac:chgData name="lukashavas11@gmail.com" userId="f87e7ca5f76a27c6" providerId="LiveId" clId="{FC089922-2AB9-2E48-92D2-C604BFF3A81C}" dt="2019-04-24T18:10:17.033" v="13" actId="21"/>
          <ac:picMkLst>
            <pc:docMk/>
            <pc:sldMk cId="781522243" sldId="266"/>
            <ac:picMk id="4" creationId="{D5BF0D03-AA5B-6349-88E8-6FFCCC48C1CA}"/>
          </ac:picMkLst>
        </pc:picChg>
        <pc:picChg chg="add mod ord">
          <ac:chgData name="lukashavas11@gmail.com" userId="f87e7ca5f76a27c6" providerId="LiveId" clId="{FC089922-2AB9-2E48-92D2-C604BFF3A81C}" dt="2019-04-24T18:10:51.352" v="27" actId="1076"/>
          <ac:picMkLst>
            <pc:docMk/>
            <pc:sldMk cId="781522243" sldId="266"/>
            <ac:picMk id="6" creationId="{20E05193-CFF1-8841-A7F1-DDD81B1A2924}"/>
          </ac:picMkLst>
        </pc:picChg>
      </pc:sldChg>
      <pc:sldChg chg="addSp delSp modSp new ord">
        <pc:chgData name="lukashavas11@gmail.com" userId="f87e7ca5f76a27c6" providerId="LiveId" clId="{FC089922-2AB9-2E48-92D2-C604BFF3A81C}" dt="2019-04-24T18:11:31.577" v="37" actId="1076"/>
        <pc:sldMkLst>
          <pc:docMk/>
          <pc:sldMk cId="3667414539" sldId="267"/>
        </pc:sldMkLst>
        <pc:spChg chg="del">
          <ac:chgData name="lukashavas11@gmail.com" userId="f87e7ca5f76a27c6" providerId="LiveId" clId="{FC089922-2AB9-2E48-92D2-C604BFF3A81C}" dt="2019-04-24T18:11:13.183" v="30" actId="931"/>
          <ac:spMkLst>
            <pc:docMk/>
            <pc:sldMk cId="3667414539" sldId="267"/>
            <ac:spMk id="3" creationId="{2F64FE9D-22D8-0A4C-A82B-CE55C6FFA8AE}"/>
          </ac:spMkLst>
        </pc:spChg>
        <pc:picChg chg="add mod ord">
          <ac:chgData name="lukashavas11@gmail.com" userId="f87e7ca5f76a27c6" providerId="LiveId" clId="{FC089922-2AB9-2E48-92D2-C604BFF3A81C}" dt="2019-04-24T18:11:26.124" v="36" actId="14100"/>
          <ac:picMkLst>
            <pc:docMk/>
            <pc:sldMk cId="3667414539" sldId="267"/>
            <ac:picMk id="4" creationId="{FD39B267-FDE9-B743-A59F-36EF194150C3}"/>
          </ac:picMkLst>
        </pc:picChg>
      </pc:sldChg>
    </pc:docChg>
  </pc:docChgLst>
  <pc:docChgLst>
    <pc:chgData name="lukashavas11@gmail.com" userId="f87e7ca5f76a27c6" providerId="LiveId" clId="{9CDF6278-1498-894F-8D61-48C3456FA3A6}"/>
    <pc:docChg chg="undo custSel addSld modSld sldOrd">
      <pc:chgData name="lukashavas11@gmail.com" userId="f87e7ca5f76a27c6" providerId="LiveId" clId="{9CDF6278-1498-894F-8D61-48C3456FA3A6}" dt="2019-05-06T17:26:56.784" v="41" actId="14100"/>
      <pc:docMkLst>
        <pc:docMk/>
      </pc:docMkLst>
      <pc:sldChg chg="addSp delSp modSp">
        <pc:chgData name="lukashavas11@gmail.com" userId="f87e7ca5f76a27c6" providerId="LiveId" clId="{9CDF6278-1498-894F-8D61-48C3456FA3A6}" dt="2019-05-06T17:25:59.695" v="38" actId="14100"/>
        <pc:sldMkLst>
          <pc:docMk/>
          <pc:sldMk cId="3199657676" sldId="256"/>
        </pc:sldMkLst>
        <pc:picChg chg="del">
          <ac:chgData name="lukashavas11@gmail.com" userId="f87e7ca5f76a27c6" providerId="LiveId" clId="{9CDF6278-1498-894F-8D61-48C3456FA3A6}" dt="2019-05-06T17:25:43.591" v="33" actId="21"/>
          <ac:picMkLst>
            <pc:docMk/>
            <pc:sldMk cId="3199657676" sldId="256"/>
            <ac:picMk id="4" creationId="{FBDA4488-C29A-2545-B05D-141CC27D398B}"/>
          </ac:picMkLst>
        </pc:picChg>
        <pc:picChg chg="add mod">
          <ac:chgData name="lukashavas11@gmail.com" userId="f87e7ca5f76a27c6" providerId="LiveId" clId="{9CDF6278-1498-894F-8D61-48C3456FA3A6}" dt="2019-05-06T17:25:59.695" v="38" actId="14100"/>
          <ac:picMkLst>
            <pc:docMk/>
            <pc:sldMk cId="3199657676" sldId="256"/>
            <ac:picMk id="5" creationId="{2C833F15-6497-804F-8013-4A4779623E0A}"/>
          </ac:picMkLst>
        </pc:picChg>
      </pc:sldChg>
      <pc:sldChg chg="modSp">
        <pc:chgData name="lukashavas11@gmail.com" userId="f87e7ca5f76a27c6" providerId="LiveId" clId="{9CDF6278-1498-894F-8D61-48C3456FA3A6}" dt="2019-05-06T17:26:56.784" v="41" actId="14100"/>
        <pc:sldMkLst>
          <pc:docMk/>
          <pc:sldMk cId="2585628038" sldId="257"/>
        </pc:sldMkLst>
        <pc:picChg chg="mod">
          <ac:chgData name="lukashavas11@gmail.com" userId="f87e7ca5f76a27c6" providerId="LiveId" clId="{9CDF6278-1498-894F-8D61-48C3456FA3A6}" dt="2019-05-06T17:26:56.784" v="41" actId="14100"/>
          <ac:picMkLst>
            <pc:docMk/>
            <pc:sldMk cId="2585628038" sldId="257"/>
            <ac:picMk id="6" creationId="{3FC2ECE0-717D-F44B-A3E0-9C889DC11981}"/>
          </ac:picMkLst>
        </pc:picChg>
      </pc:sldChg>
      <pc:sldChg chg="modSp">
        <pc:chgData name="lukashavas11@gmail.com" userId="f87e7ca5f76a27c6" providerId="LiveId" clId="{9CDF6278-1498-894F-8D61-48C3456FA3A6}" dt="2019-05-06T17:26:32.695" v="39" actId="14100"/>
        <pc:sldMkLst>
          <pc:docMk/>
          <pc:sldMk cId="1164384521" sldId="258"/>
        </pc:sldMkLst>
        <pc:picChg chg="mod">
          <ac:chgData name="lukashavas11@gmail.com" userId="f87e7ca5f76a27c6" providerId="LiveId" clId="{9CDF6278-1498-894F-8D61-48C3456FA3A6}" dt="2019-05-06T17:26:32.695" v="39" actId="14100"/>
          <ac:picMkLst>
            <pc:docMk/>
            <pc:sldMk cId="1164384521" sldId="258"/>
            <ac:picMk id="5" creationId="{83DDDF94-7C16-344C-AFD3-294276168534}"/>
          </ac:picMkLst>
        </pc:picChg>
      </pc:sldChg>
      <pc:sldChg chg="modSp">
        <pc:chgData name="lukashavas11@gmail.com" userId="f87e7ca5f76a27c6" providerId="LiveId" clId="{9CDF6278-1498-894F-8D61-48C3456FA3A6}" dt="2019-05-06T17:26:41.082" v="40" actId="14100"/>
        <pc:sldMkLst>
          <pc:docMk/>
          <pc:sldMk cId="1268930920" sldId="262"/>
        </pc:sldMkLst>
        <pc:picChg chg="mod">
          <ac:chgData name="lukashavas11@gmail.com" userId="f87e7ca5f76a27c6" providerId="LiveId" clId="{9CDF6278-1498-894F-8D61-48C3456FA3A6}" dt="2019-05-06T17:26:41.082" v="40" actId="14100"/>
          <ac:picMkLst>
            <pc:docMk/>
            <pc:sldMk cId="1268930920" sldId="262"/>
            <ac:picMk id="3" creationId="{ADE95342-71CA-9A49-A7EB-DA7967F9BA12}"/>
          </ac:picMkLst>
        </pc:picChg>
      </pc:sldChg>
      <pc:sldChg chg="addSp delSp modSp new ord">
        <pc:chgData name="lukashavas11@gmail.com" userId="f87e7ca5f76a27c6" providerId="LiveId" clId="{9CDF6278-1498-894F-8D61-48C3456FA3A6}" dt="2019-05-06T17:24:01.674" v="21" actId="1076"/>
        <pc:sldMkLst>
          <pc:docMk/>
          <pc:sldMk cId="2010644448" sldId="269"/>
        </pc:sldMkLst>
        <pc:spChg chg="del">
          <ac:chgData name="lukashavas11@gmail.com" userId="f87e7ca5f76a27c6" providerId="LiveId" clId="{9CDF6278-1498-894F-8D61-48C3456FA3A6}" dt="2019-05-06T17:22:56.834" v="9" actId="931"/>
          <ac:spMkLst>
            <pc:docMk/>
            <pc:sldMk cId="2010644448" sldId="269"/>
            <ac:spMk id="3" creationId="{976B2263-2C81-4A4F-BFA8-B73EF581D624}"/>
          </ac:spMkLst>
        </pc:spChg>
        <pc:picChg chg="add mod ord">
          <ac:chgData name="lukashavas11@gmail.com" userId="f87e7ca5f76a27c6" providerId="LiveId" clId="{9CDF6278-1498-894F-8D61-48C3456FA3A6}" dt="2019-05-06T17:24:01.674" v="21" actId="1076"/>
          <ac:picMkLst>
            <pc:docMk/>
            <pc:sldMk cId="2010644448" sldId="269"/>
            <ac:picMk id="4" creationId="{8D444EE8-85ED-7F4B-8640-DD57298D5732}"/>
          </ac:picMkLst>
        </pc:picChg>
      </pc:sldChg>
      <pc:sldChg chg="addSp delSp modSp new ord">
        <pc:chgData name="lukashavas11@gmail.com" userId="f87e7ca5f76a27c6" providerId="LiveId" clId="{9CDF6278-1498-894F-8D61-48C3456FA3A6}" dt="2019-05-06T17:24:12.149" v="24" actId="14100"/>
        <pc:sldMkLst>
          <pc:docMk/>
          <pc:sldMk cId="2436604187" sldId="270"/>
        </pc:sldMkLst>
        <pc:spChg chg="del">
          <ac:chgData name="lukashavas11@gmail.com" userId="f87e7ca5f76a27c6" providerId="LiveId" clId="{9CDF6278-1498-894F-8D61-48C3456FA3A6}" dt="2019-05-06T17:24:08.124" v="22" actId="931"/>
          <ac:spMkLst>
            <pc:docMk/>
            <pc:sldMk cId="2436604187" sldId="270"/>
            <ac:spMk id="3" creationId="{968ED12B-3645-3F4E-9391-6EE2C2E1A6B2}"/>
          </ac:spMkLst>
        </pc:spChg>
        <pc:picChg chg="add mod ord">
          <ac:chgData name="lukashavas11@gmail.com" userId="f87e7ca5f76a27c6" providerId="LiveId" clId="{9CDF6278-1498-894F-8D61-48C3456FA3A6}" dt="2019-05-06T17:24:12.149" v="24" actId="14100"/>
          <ac:picMkLst>
            <pc:docMk/>
            <pc:sldMk cId="2436604187" sldId="270"/>
            <ac:picMk id="4" creationId="{90593A2B-9D54-EC4D-B637-60076C8A0E42}"/>
          </ac:picMkLst>
        </pc:picChg>
      </pc:sldChg>
      <pc:sldChg chg="addSp delSp modSp new ord">
        <pc:chgData name="lukashavas11@gmail.com" userId="f87e7ca5f76a27c6" providerId="LiveId" clId="{9CDF6278-1498-894F-8D61-48C3456FA3A6}" dt="2019-05-06T17:24:34.162" v="29" actId="14100"/>
        <pc:sldMkLst>
          <pc:docMk/>
          <pc:sldMk cId="60146899" sldId="271"/>
        </pc:sldMkLst>
        <pc:spChg chg="del">
          <ac:chgData name="lukashavas11@gmail.com" userId="f87e7ca5f76a27c6" providerId="LiveId" clId="{9CDF6278-1498-894F-8D61-48C3456FA3A6}" dt="2019-05-06T17:24:27.750" v="25" actId="931"/>
          <ac:spMkLst>
            <pc:docMk/>
            <pc:sldMk cId="60146899" sldId="271"/>
            <ac:spMk id="3" creationId="{33A4C0F1-019B-CA4F-AE5D-247B007433E8}"/>
          </ac:spMkLst>
        </pc:spChg>
        <pc:picChg chg="add mod ord">
          <ac:chgData name="lukashavas11@gmail.com" userId="f87e7ca5f76a27c6" providerId="LiveId" clId="{9CDF6278-1498-894F-8D61-48C3456FA3A6}" dt="2019-05-06T17:24:34.162" v="29" actId="14100"/>
          <ac:picMkLst>
            <pc:docMk/>
            <pc:sldMk cId="60146899" sldId="271"/>
            <ac:picMk id="4" creationId="{5C9307BB-BA28-DD4F-9358-B7AA993F5B23}"/>
          </ac:picMkLst>
        </pc:picChg>
        <pc:picChg chg="add del">
          <ac:chgData name="lukashavas11@gmail.com" userId="f87e7ca5f76a27c6" providerId="LiveId" clId="{9CDF6278-1498-894F-8D61-48C3456FA3A6}" dt="2019-05-06T17:24:30.253" v="27" actId="931"/>
          <ac:picMkLst>
            <pc:docMk/>
            <pc:sldMk cId="60146899" sldId="271"/>
            <ac:picMk id="6" creationId="{BF542437-7627-4F4F-9835-78C541F37263}"/>
          </ac:picMkLst>
        </pc:picChg>
      </pc:sldChg>
      <pc:sldChg chg="addSp delSp modSp new ord">
        <pc:chgData name="lukashavas11@gmail.com" userId="f87e7ca5f76a27c6" providerId="LiveId" clId="{9CDF6278-1498-894F-8D61-48C3456FA3A6}" dt="2019-05-06T17:24:44.229" v="32" actId="14100"/>
        <pc:sldMkLst>
          <pc:docMk/>
          <pc:sldMk cId="3427455907" sldId="272"/>
        </pc:sldMkLst>
        <pc:spChg chg="del">
          <ac:chgData name="lukashavas11@gmail.com" userId="f87e7ca5f76a27c6" providerId="LiveId" clId="{9CDF6278-1498-894F-8D61-48C3456FA3A6}" dt="2019-05-06T17:24:40.222" v="30" actId="931"/>
          <ac:spMkLst>
            <pc:docMk/>
            <pc:sldMk cId="3427455907" sldId="272"/>
            <ac:spMk id="3" creationId="{C069F54B-8738-6242-B9EF-88D4C0623029}"/>
          </ac:spMkLst>
        </pc:spChg>
        <pc:picChg chg="add mod ord">
          <ac:chgData name="lukashavas11@gmail.com" userId="f87e7ca5f76a27c6" providerId="LiveId" clId="{9CDF6278-1498-894F-8D61-48C3456FA3A6}" dt="2019-05-06T17:24:44.229" v="32" actId="14100"/>
          <ac:picMkLst>
            <pc:docMk/>
            <pc:sldMk cId="3427455907" sldId="272"/>
            <ac:picMk id="4" creationId="{DB022F0F-E5C9-0D4E-A7C4-D950177057C7}"/>
          </ac:picMkLst>
        </pc:picChg>
      </pc:sldChg>
    </pc:docChg>
  </pc:docChgLst>
  <pc:docChgLst>
    <pc:chgData name="lukashavas11@gmail.com" userId="f87e7ca5f76a27c6" providerId="LiveId" clId="{D696E4A6-9621-2C45-8586-0254B52BBDA8}"/>
    <pc:docChg chg="undo custSel modSld">
      <pc:chgData name="lukashavas11@gmail.com" userId="f87e7ca5f76a27c6" providerId="LiveId" clId="{D696E4A6-9621-2C45-8586-0254B52BBDA8}" dt="2019-04-24T18:44:24.431" v="19" actId="14100"/>
      <pc:docMkLst>
        <pc:docMk/>
      </pc:docMkLst>
      <pc:sldChg chg="modSp">
        <pc:chgData name="lukashavas11@gmail.com" userId="f87e7ca5f76a27c6" providerId="LiveId" clId="{D696E4A6-9621-2C45-8586-0254B52BBDA8}" dt="2019-04-24T18:44:06.251" v="16" actId="1076"/>
        <pc:sldMkLst>
          <pc:docMk/>
          <pc:sldMk cId="781522243" sldId="266"/>
        </pc:sldMkLst>
        <pc:picChg chg="mod">
          <ac:chgData name="lukashavas11@gmail.com" userId="f87e7ca5f76a27c6" providerId="LiveId" clId="{D696E4A6-9621-2C45-8586-0254B52BBDA8}" dt="2019-04-24T18:44:06.251" v="16" actId="1076"/>
          <ac:picMkLst>
            <pc:docMk/>
            <pc:sldMk cId="781522243" sldId="266"/>
            <ac:picMk id="6" creationId="{20E05193-CFF1-8841-A7F1-DDD81B1A2924}"/>
          </ac:picMkLst>
        </pc:picChg>
      </pc:sldChg>
      <pc:sldChg chg="modSp">
        <pc:chgData name="lukashavas11@gmail.com" userId="f87e7ca5f76a27c6" providerId="LiveId" clId="{D696E4A6-9621-2C45-8586-0254B52BBDA8}" dt="2019-04-24T18:44:24.431" v="19" actId="14100"/>
        <pc:sldMkLst>
          <pc:docMk/>
          <pc:sldMk cId="3667414539" sldId="267"/>
        </pc:sldMkLst>
        <pc:picChg chg="mod">
          <ac:chgData name="lukashavas11@gmail.com" userId="f87e7ca5f76a27c6" providerId="LiveId" clId="{D696E4A6-9621-2C45-8586-0254B52BBDA8}" dt="2019-04-24T18:44:24.431" v="19" actId="14100"/>
          <ac:picMkLst>
            <pc:docMk/>
            <pc:sldMk cId="3667414539" sldId="267"/>
            <ac:picMk id="4" creationId="{FD39B267-FDE9-B743-A59F-36EF194150C3}"/>
          </ac:picMkLst>
        </pc:picChg>
      </pc:sldChg>
    </pc:docChg>
  </pc:docChgLst>
  <pc:docChgLst>
    <pc:chgData name="lukashavas11@gmail.com" userId="f87e7ca5f76a27c6" providerId="LiveId" clId="{E2848068-E2C3-5841-AFF5-E57FF509D169}"/>
    <pc:docChg chg="custSel addSld modSld">
      <pc:chgData name="lukashavas11@gmail.com" userId="f87e7ca5f76a27c6" providerId="LiveId" clId="{E2848068-E2C3-5841-AFF5-E57FF509D169}" dt="2019-05-04T21:30:19.860" v="54" actId="1076"/>
      <pc:docMkLst>
        <pc:docMk/>
      </pc:docMkLst>
      <pc:sldChg chg="addSp delSp modSp">
        <pc:chgData name="lukashavas11@gmail.com" userId="f87e7ca5f76a27c6" providerId="LiveId" clId="{E2848068-E2C3-5841-AFF5-E57FF509D169}" dt="2019-05-04T21:27:35.154" v="9" actId="1076"/>
        <pc:sldMkLst>
          <pc:docMk/>
          <pc:sldMk cId="2585628038" sldId="257"/>
        </pc:sldMkLst>
        <pc:spChg chg="add del mod">
          <ac:chgData name="lukashavas11@gmail.com" userId="f87e7ca5f76a27c6" providerId="LiveId" clId="{E2848068-E2C3-5841-AFF5-E57FF509D169}" dt="2019-05-04T21:27:20.419" v="1" actId="931"/>
          <ac:spMkLst>
            <pc:docMk/>
            <pc:sldMk cId="2585628038" sldId="257"/>
            <ac:spMk id="4" creationId="{1BFB5331-1550-FE49-9629-3ABBE3E17DB9}"/>
          </ac:spMkLst>
        </pc:spChg>
        <pc:picChg chg="add mod ord">
          <ac:chgData name="lukashavas11@gmail.com" userId="f87e7ca5f76a27c6" providerId="LiveId" clId="{E2848068-E2C3-5841-AFF5-E57FF509D169}" dt="2019-05-04T21:27:35.154" v="9" actId="1076"/>
          <ac:picMkLst>
            <pc:docMk/>
            <pc:sldMk cId="2585628038" sldId="257"/>
            <ac:picMk id="5" creationId="{9A8E6825-8E30-F445-A4A5-0C75CAB994B6}"/>
          </ac:picMkLst>
        </pc:picChg>
        <pc:picChg chg="del">
          <ac:chgData name="lukashavas11@gmail.com" userId="f87e7ca5f76a27c6" providerId="LiveId" clId="{E2848068-E2C3-5841-AFF5-E57FF509D169}" dt="2019-05-04T21:27:13.669" v="0" actId="21"/>
          <ac:picMkLst>
            <pc:docMk/>
            <pc:sldMk cId="2585628038" sldId="257"/>
            <ac:picMk id="6" creationId="{3521FF0D-B11A-954C-884F-49F20EFFC893}"/>
          </ac:picMkLst>
        </pc:picChg>
      </pc:sldChg>
      <pc:sldChg chg="addSp delSp modSp">
        <pc:chgData name="lukashavas11@gmail.com" userId="f87e7ca5f76a27c6" providerId="LiveId" clId="{E2848068-E2C3-5841-AFF5-E57FF509D169}" dt="2019-05-04T21:28:08.396" v="20" actId="1076"/>
        <pc:sldMkLst>
          <pc:docMk/>
          <pc:sldMk cId="1164384521" sldId="258"/>
        </pc:sldMkLst>
        <pc:spChg chg="add del mod">
          <ac:chgData name="lukashavas11@gmail.com" userId="f87e7ca5f76a27c6" providerId="LiveId" clId="{E2848068-E2C3-5841-AFF5-E57FF509D169}" dt="2019-05-04T21:27:53.638" v="11" actId="931"/>
          <ac:spMkLst>
            <pc:docMk/>
            <pc:sldMk cId="1164384521" sldId="258"/>
            <ac:spMk id="5" creationId="{0C814686-4F36-B944-A7FB-438A93C5084F}"/>
          </ac:spMkLst>
        </pc:spChg>
        <pc:picChg chg="del">
          <ac:chgData name="lukashavas11@gmail.com" userId="f87e7ca5f76a27c6" providerId="LiveId" clId="{E2848068-E2C3-5841-AFF5-E57FF509D169}" dt="2019-05-04T21:27:45.595" v="10" actId="21"/>
          <ac:picMkLst>
            <pc:docMk/>
            <pc:sldMk cId="1164384521" sldId="258"/>
            <ac:picMk id="4" creationId="{0F54751E-8644-CA42-A6D0-5A76C5B525EC}"/>
          </ac:picMkLst>
        </pc:picChg>
        <pc:picChg chg="add mod ord">
          <ac:chgData name="lukashavas11@gmail.com" userId="f87e7ca5f76a27c6" providerId="LiveId" clId="{E2848068-E2C3-5841-AFF5-E57FF509D169}" dt="2019-05-04T21:28:08.396" v="20" actId="1076"/>
          <ac:picMkLst>
            <pc:docMk/>
            <pc:sldMk cId="1164384521" sldId="258"/>
            <ac:picMk id="6" creationId="{B28A5347-C0AC-3B4C-954D-486646AADD20}"/>
          </ac:picMkLst>
        </pc:picChg>
      </pc:sldChg>
      <pc:sldChg chg="addSp delSp modSp">
        <pc:chgData name="lukashavas11@gmail.com" userId="f87e7ca5f76a27c6" providerId="LiveId" clId="{E2848068-E2C3-5841-AFF5-E57FF509D169}" dt="2019-05-04T21:29:24.479" v="42" actId="14100"/>
        <pc:sldMkLst>
          <pc:docMk/>
          <pc:sldMk cId="704031902" sldId="264"/>
        </pc:sldMkLst>
        <pc:spChg chg="add del mod">
          <ac:chgData name="lukashavas11@gmail.com" userId="f87e7ca5f76a27c6" providerId="LiveId" clId="{E2848068-E2C3-5841-AFF5-E57FF509D169}" dt="2019-05-04T21:28:48.477" v="31" actId="931"/>
          <ac:spMkLst>
            <pc:docMk/>
            <pc:sldMk cId="704031902" sldId="264"/>
            <ac:spMk id="5" creationId="{F060C48E-633A-5F44-B48D-D00B620F4539}"/>
          </ac:spMkLst>
        </pc:spChg>
        <pc:picChg chg="del">
          <ac:chgData name="lukashavas11@gmail.com" userId="f87e7ca5f76a27c6" providerId="LiveId" clId="{E2848068-E2C3-5841-AFF5-E57FF509D169}" dt="2019-05-04T21:28:41.976" v="30" actId="21"/>
          <ac:picMkLst>
            <pc:docMk/>
            <pc:sldMk cId="704031902" sldId="264"/>
            <ac:picMk id="4" creationId="{54CB10AC-45F8-0044-B677-04A9E77E05AA}"/>
          </ac:picMkLst>
        </pc:picChg>
        <pc:picChg chg="add mod ord">
          <ac:chgData name="lukashavas11@gmail.com" userId="f87e7ca5f76a27c6" providerId="LiveId" clId="{E2848068-E2C3-5841-AFF5-E57FF509D169}" dt="2019-05-04T21:29:24.479" v="42" actId="14100"/>
          <ac:picMkLst>
            <pc:docMk/>
            <pc:sldMk cId="704031902" sldId="264"/>
            <ac:picMk id="6" creationId="{8FA0BB11-C306-1E4B-B138-03488854484D}"/>
          </ac:picMkLst>
        </pc:picChg>
      </pc:sldChg>
      <pc:sldChg chg="addSp delSp modSp new">
        <pc:chgData name="lukashavas11@gmail.com" userId="f87e7ca5f76a27c6" providerId="LiveId" clId="{E2848068-E2C3-5841-AFF5-E57FF509D169}" dt="2019-05-04T21:30:19.860" v="54" actId="1076"/>
        <pc:sldMkLst>
          <pc:docMk/>
          <pc:sldMk cId="343391455" sldId="268"/>
        </pc:sldMkLst>
        <pc:spChg chg="del">
          <ac:chgData name="lukashavas11@gmail.com" userId="f87e7ca5f76a27c6" providerId="LiveId" clId="{E2848068-E2C3-5841-AFF5-E57FF509D169}" dt="2019-05-04T21:29:41.038" v="44" actId="931"/>
          <ac:spMkLst>
            <pc:docMk/>
            <pc:sldMk cId="343391455" sldId="268"/>
            <ac:spMk id="3" creationId="{798129F1-4706-374C-A5E5-AB75025C07EB}"/>
          </ac:spMkLst>
        </pc:spChg>
        <pc:picChg chg="add mod ord">
          <ac:chgData name="lukashavas11@gmail.com" userId="f87e7ca5f76a27c6" providerId="LiveId" clId="{E2848068-E2C3-5841-AFF5-E57FF509D169}" dt="2019-05-04T21:30:19.860" v="54" actId="1076"/>
          <ac:picMkLst>
            <pc:docMk/>
            <pc:sldMk cId="343391455" sldId="268"/>
            <ac:picMk id="4" creationId="{417F4E46-F0CE-C54F-B850-5748BD83832B}"/>
          </ac:picMkLst>
        </pc:picChg>
      </pc:sldChg>
    </pc:docChg>
  </pc:docChgLst>
  <pc:docChgLst>
    <pc:chgData name="lukashavas11@gmail.com" userId="f87e7ca5f76a27c6" providerId="LiveId" clId="{69B50934-0CC7-BD4D-BB38-9D80945AB753}"/>
    <pc:docChg chg="custSel modSld">
      <pc:chgData name="lukashavas11@gmail.com" userId="f87e7ca5f76a27c6" providerId="LiveId" clId="{69B50934-0CC7-BD4D-BB38-9D80945AB753}" dt="2019-04-04T05:17:49.258" v="8" actId="1076"/>
      <pc:docMkLst>
        <pc:docMk/>
      </pc:docMkLst>
    </pc:docChg>
  </pc:docChgLst>
  <pc:docChgLst>
    <pc:chgData name="lukashavas11@gmail.com" userId="f87e7ca5f76a27c6" providerId="LiveId" clId="{7342A0EC-5435-8B43-B0AB-92E7A28A3A5E}"/>
    <pc:docChg chg="modSld">
      <pc:chgData name="lukashavas11@gmail.com" userId="f87e7ca5f76a27c6" providerId="LiveId" clId="{7342A0EC-5435-8B43-B0AB-92E7A28A3A5E}" dt="2019-04-04T05:02:20.179" v="3" actId="1076"/>
      <pc:docMkLst>
        <pc:docMk/>
      </pc:docMkLst>
    </pc:docChg>
  </pc:docChgLst>
  <pc:docChgLst>
    <pc:chgData name="lukashavas11@gmail.com" userId="f87e7ca5f76a27c6" providerId="LiveId" clId="{8A7C14B6-0881-0B4F-8F76-2465A6610140}"/>
    <pc:docChg chg="custSel modSld">
      <pc:chgData name="lukashavas11@gmail.com" userId="f87e7ca5f76a27c6" providerId="LiveId" clId="{8A7C14B6-0881-0B4F-8F76-2465A6610140}" dt="2019-05-05T18:37:39.691" v="66" actId="1076"/>
      <pc:docMkLst>
        <pc:docMk/>
      </pc:docMkLst>
      <pc:sldChg chg="addSp delSp modSp">
        <pc:chgData name="lukashavas11@gmail.com" userId="f87e7ca5f76a27c6" providerId="LiveId" clId="{8A7C14B6-0881-0B4F-8F76-2465A6610140}" dt="2019-05-05T18:24:16.804" v="5" actId="14100"/>
        <pc:sldMkLst>
          <pc:docMk/>
          <pc:sldMk cId="1164384521" sldId="258"/>
        </pc:sldMkLst>
        <pc:spChg chg="add del mod">
          <ac:chgData name="lukashavas11@gmail.com" userId="f87e7ca5f76a27c6" providerId="LiveId" clId="{8A7C14B6-0881-0B4F-8F76-2465A6610140}" dt="2019-05-05T18:24:08.422" v="1" actId="931"/>
          <ac:spMkLst>
            <pc:docMk/>
            <pc:sldMk cId="1164384521" sldId="258"/>
            <ac:spMk id="4" creationId="{82E24481-7058-DE49-8FC6-23C9BF8003C6}"/>
          </ac:spMkLst>
        </pc:spChg>
        <pc:picChg chg="add mod ord">
          <ac:chgData name="lukashavas11@gmail.com" userId="f87e7ca5f76a27c6" providerId="LiveId" clId="{8A7C14B6-0881-0B4F-8F76-2465A6610140}" dt="2019-05-05T18:24:16.804" v="5" actId="14100"/>
          <ac:picMkLst>
            <pc:docMk/>
            <pc:sldMk cId="1164384521" sldId="258"/>
            <ac:picMk id="5" creationId="{83DDDF94-7C16-344C-AFD3-294276168534}"/>
          </ac:picMkLst>
        </pc:picChg>
        <pc:picChg chg="del">
          <ac:chgData name="lukashavas11@gmail.com" userId="f87e7ca5f76a27c6" providerId="LiveId" clId="{8A7C14B6-0881-0B4F-8F76-2465A6610140}" dt="2019-05-05T18:24:01.392" v="0" actId="21"/>
          <ac:picMkLst>
            <pc:docMk/>
            <pc:sldMk cId="1164384521" sldId="258"/>
            <ac:picMk id="6" creationId="{B28A5347-C0AC-3B4C-954D-486646AADD20}"/>
          </ac:picMkLst>
        </pc:picChg>
      </pc:sldChg>
      <pc:sldChg chg="addSp delSp modSp">
        <pc:chgData name="lukashavas11@gmail.com" userId="f87e7ca5f76a27c6" providerId="LiveId" clId="{8A7C14B6-0881-0B4F-8F76-2465A6610140}" dt="2019-05-05T18:37:20.075" v="57" actId="1076"/>
        <pc:sldMkLst>
          <pc:docMk/>
          <pc:sldMk cId="1268930920" sldId="262"/>
        </pc:sldMkLst>
        <pc:spChg chg="add del mod">
          <ac:chgData name="lukashavas11@gmail.com" userId="f87e7ca5f76a27c6" providerId="LiveId" clId="{8A7C14B6-0881-0B4F-8F76-2465A6610140}" dt="2019-05-05T18:37:02.487" v="50" actId="931"/>
          <ac:spMkLst>
            <pc:docMk/>
            <pc:sldMk cId="1268930920" sldId="262"/>
            <ac:spMk id="4" creationId="{07C717D7-26A4-F64D-AF7D-1ECE7F1DDF29}"/>
          </ac:spMkLst>
        </pc:spChg>
        <pc:picChg chg="add mod ord">
          <ac:chgData name="lukashavas11@gmail.com" userId="f87e7ca5f76a27c6" providerId="LiveId" clId="{8A7C14B6-0881-0B4F-8F76-2465A6610140}" dt="2019-05-05T18:37:20.075" v="57" actId="1076"/>
          <ac:picMkLst>
            <pc:docMk/>
            <pc:sldMk cId="1268930920" sldId="262"/>
            <ac:picMk id="3" creationId="{ADE95342-71CA-9A49-A7EB-DA7967F9BA12}"/>
          </ac:picMkLst>
        </pc:picChg>
        <pc:picChg chg="del">
          <ac:chgData name="lukashavas11@gmail.com" userId="f87e7ca5f76a27c6" providerId="LiveId" clId="{8A7C14B6-0881-0B4F-8F76-2465A6610140}" dt="2019-05-05T18:29:22.159" v="33" actId="21"/>
          <ac:picMkLst>
            <pc:docMk/>
            <pc:sldMk cId="1268930920" sldId="262"/>
            <ac:picMk id="6" creationId="{E153BC8C-863E-F549-B73B-46DF1C2E86AA}"/>
          </ac:picMkLst>
        </pc:picChg>
      </pc:sldChg>
      <pc:sldChg chg="addSp delSp modSp">
        <pc:chgData name="lukashavas11@gmail.com" userId="f87e7ca5f76a27c6" providerId="LiveId" clId="{8A7C14B6-0881-0B4F-8F76-2465A6610140}" dt="2019-05-05T18:25:59.970" v="32" actId="1076"/>
        <pc:sldMkLst>
          <pc:docMk/>
          <pc:sldMk cId="781522243" sldId="266"/>
        </pc:sldMkLst>
        <pc:spChg chg="add del mod">
          <ac:chgData name="lukashavas11@gmail.com" userId="f87e7ca5f76a27c6" providerId="LiveId" clId="{8A7C14B6-0881-0B4F-8F76-2465A6610140}" dt="2019-05-05T18:25:03.206" v="15" actId="931"/>
          <ac:spMkLst>
            <pc:docMk/>
            <pc:sldMk cId="781522243" sldId="266"/>
            <ac:spMk id="4" creationId="{371DFA71-E720-514F-8743-28E7EAC3C52B}"/>
          </ac:spMkLst>
        </pc:spChg>
        <pc:picChg chg="add mod ord">
          <ac:chgData name="lukashavas11@gmail.com" userId="f87e7ca5f76a27c6" providerId="LiveId" clId="{8A7C14B6-0881-0B4F-8F76-2465A6610140}" dt="2019-05-05T18:25:59.970" v="32" actId="1076"/>
          <ac:picMkLst>
            <pc:docMk/>
            <pc:sldMk cId="781522243" sldId="266"/>
            <ac:picMk id="5" creationId="{D0BCCA11-7E9C-2C45-8F01-31E29099D94D}"/>
          </ac:picMkLst>
        </pc:picChg>
        <pc:picChg chg="del">
          <ac:chgData name="lukashavas11@gmail.com" userId="f87e7ca5f76a27c6" providerId="LiveId" clId="{8A7C14B6-0881-0B4F-8F76-2465A6610140}" dt="2019-05-05T18:24:57.470" v="14" actId="21"/>
          <ac:picMkLst>
            <pc:docMk/>
            <pc:sldMk cId="781522243" sldId="266"/>
            <ac:picMk id="6" creationId="{20E05193-CFF1-8841-A7F1-DDD81B1A2924}"/>
          </ac:picMkLst>
        </pc:picChg>
      </pc:sldChg>
    </pc:docChg>
  </pc:docChgLst>
  <pc:docChgLst>
    <pc:chgData name="lukashavas11@gmail.com" userId="f87e7ca5f76a27c6" providerId="LiveId" clId="{83EA2172-E26E-0145-A844-D15EF0ECA9F9}"/>
    <pc:docChg chg="custSel modSld">
      <pc:chgData name="lukashavas11@gmail.com" userId="f87e7ca5f76a27c6" providerId="LiveId" clId="{83EA2172-E26E-0145-A844-D15EF0ECA9F9}" dt="2019-05-06T05:14:35.269" v="27" actId="1076"/>
      <pc:docMkLst>
        <pc:docMk/>
      </pc:docMkLst>
      <pc:sldChg chg="addSp delSp modSp">
        <pc:chgData name="lukashavas11@gmail.com" userId="f87e7ca5f76a27c6" providerId="LiveId" clId="{83EA2172-E26E-0145-A844-D15EF0ECA9F9}" dt="2019-05-06T05:14:17.502" v="18" actId="14100"/>
        <pc:sldMkLst>
          <pc:docMk/>
          <pc:sldMk cId="2585628038" sldId="257"/>
        </pc:sldMkLst>
        <pc:spChg chg="add del mod">
          <ac:chgData name="lukashavas11@gmail.com" userId="f87e7ca5f76a27c6" providerId="LiveId" clId="{83EA2172-E26E-0145-A844-D15EF0ECA9F9}" dt="2019-05-06T05:13:43.044" v="2" actId="931"/>
          <ac:spMkLst>
            <pc:docMk/>
            <pc:sldMk cId="2585628038" sldId="257"/>
            <ac:spMk id="4" creationId="{8C3927CC-0720-8244-BBA9-56E2955C8597}"/>
          </ac:spMkLst>
        </pc:spChg>
        <pc:spChg chg="add mod">
          <ac:chgData name="lukashavas11@gmail.com" userId="f87e7ca5f76a27c6" providerId="LiveId" clId="{83EA2172-E26E-0145-A844-D15EF0ECA9F9}" dt="2019-05-06T05:13:51.801" v="7" actId="1076"/>
          <ac:spMkLst>
            <pc:docMk/>
            <pc:sldMk cId="2585628038" sldId="257"/>
            <ac:spMk id="9" creationId="{D1D18043-077B-A449-B736-2AD8272BD011}"/>
          </ac:spMkLst>
        </pc:spChg>
        <pc:picChg chg="add del mod ord">
          <ac:chgData name="lukashavas11@gmail.com" userId="f87e7ca5f76a27c6" providerId="LiveId" clId="{83EA2172-E26E-0145-A844-D15EF0ECA9F9}" dt="2019-05-06T05:13:47.495" v="5" actId="21"/>
          <ac:picMkLst>
            <pc:docMk/>
            <pc:sldMk cId="2585628038" sldId="257"/>
            <ac:picMk id="3" creationId="{AE29D10C-FDA6-CB42-ACA9-231BC4A1DC11}"/>
          </ac:picMkLst>
        </pc:picChg>
        <pc:picChg chg="del">
          <ac:chgData name="lukashavas11@gmail.com" userId="f87e7ca5f76a27c6" providerId="LiveId" clId="{83EA2172-E26E-0145-A844-D15EF0ECA9F9}" dt="2019-05-06T05:12:43.392" v="1" actId="21"/>
          <ac:picMkLst>
            <pc:docMk/>
            <pc:sldMk cId="2585628038" sldId="257"/>
            <ac:picMk id="5" creationId="{9A8E6825-8E30-F445-A4A5-0C75CAB994B6}"/>
          </ac:picMkLst>
        </pc:picChg>
        <pc:picChg chg="add mod">
          <ac:chgData name="lukashavas11@gmail.com" userId="f87e7ca5f76a27c6" providerId="LiveId" clId="{83EA2172-E26E-0145-A844-D15EF0ECA9F9}" dt="2019-05-06T05:14:17.502" v="18" actId="14100"/>
          <ac:picMkLst>
            <pc:docMk/>
            <pc:sldMk cId="2585628038" sldId="257"/>
            <ac:picMk id="6" creationId="{3FC2ECE0-717D-F44B-A3E0-9C889DC11981}"/>
          </ac:picMkLst>
        </pc:picChg>
      </pc:sldChg>
      <pc:sldChg chg="addSp delSp modSp">
        <pc:chgData name="lukashavas11@gmail.com" userId="f87e7ca5f76a27c6" providerId="LiveId" clId="{83EA2172-E26E-0145-A844-D15EF0ECA9F9}" dt="2019-05-06T05:14:35.269" v="27" actId="1076"/>
        <pc:sldMkLst>
          <pc:docMk/>
          <pc:sldMk cId="704031902" sldId="264"/>
        </pc:sldMkLst>
        <pc:spChg chg="add del mod">
          <ac:chgData name="lukashavas11@gmail.com" userId="f87e7ca5f76a27c6" providerId="LiveId" clId="{83EA2172-E26E-0145-A844-D15EF0ECA9F9}" dt="2019-05-06T05:14:23.089" v="19" actId="931"/>
          <ac:spMkLst>
            <pc:docMk/>
            <pc:sldMk cId="704031902" sldId="264"/>
            <ac:spMk id="4" creationId="{24A45BB2-E3CB-1449-9D3D-C8F75B672F79}"/>
          </ac:spMkLst>
        </pc:spChg>
        <pc:picChg chg="add mod ord">
          <ac:chgData name="lukashavas11@gmail.com" userId="f87e7ca5f76a27c6" providerId="LiveId" clId="{83EA2172-E26E-0145-A844-D15EF0ECA9F9}" dt="2019-05-06T05:14:35.269" v="27" actId="1076"/>
          <ac:picMkLst>
            <pc:docMk/>
            <pc:sldMk cId="704031902" sldId="264"/>
            <ac:picMk id="3" creationId="{6145F60C-F2C3-0643-83BB-C27721E77967}"/>
          </ac:picMkLst>
        </pc:picChg>
        <pc:picChg chg="del">
          <ac:chgData name="lukashavas11@gmail.com" userId="f87e7ca5f76a27c6" providerId="LiveId" clId="{83EA2172-E26E-0145-A844-D15EF0ECA9F9}" dt="2019-05-06T05:12:27.822" v="0" actId="21"/>
          <ac:picMkLst>
            <pc:docMk/>
            <pc:sldMk cId="704031902" sldId="264"/>
            <ac:picMk id="6" creationId="{8FA0BB11-C306-1E4B-B138-03488854484D}"/>
          </ac:picMkLst>
        </pc:picChg>
      </pc:sldChg>
    </pc:docChg>
  </pc:docChgLst>
  <pc:docChgLst>
    <pc:chgData name="lukashavas11@gmail.com" userId="f87e7ca5f76a27c6" providerId="LiveId" clId="{69DE1AB9-49FE-B047-9549-FCF3C5D3637D}"/>
    <pc:docChg chg="custSel modSld">
      <pc:chgData name="lukashavas11@gmail.com" userId="f87e7ca5f76a27c6" providerId="LiveId" clId="{69DE1AB9-49FE-B047-9549-FCF3C5D3637D}" dt="2019-04-24T18:46:36.274" v="8" actId="1076"/>
      <pc:docMkLst>
        <pc:docMk/>
      </pc:docMkLst>
      <pc:sldChg chg="addSp delSp modSp">
        <pc:chgData name="lukashavas11@gmail.com" userId="f87e7ca5f76a27c6" providerId="LiveId" clId="{69DE1AB9-49FE-B047-9549-FCF3C5D3637D}" dt="2019-04-24T18:46:36.274" v="8" actId="1076"/>
        <pc:sldMkLst>
          <pc:docMk/>
          <pc:sldMk cId="2585628038" sldId="257"/>
        </pc:sldMkLst>
        <pc:spChg chg="add del mod">
          <ac:chgData name="lukashavas11@gmail.com" userId="f87e7ca5f76a27c6" providerId="LiveId" clId="{69DE1AB9-49FE-B047-9549-FCF3C5D3637D}" dt="2019-04-24T18:46:21.233" v="1" actId="931"/>
          <ac:spMkLst>
            <pc:docMk/>
            <pc:sldMk cId="2585628038" sldId="257"/>
            <ac:spMk id="5" creationId="{62CB8E42-77F6-214D-8736-CC586AEB4B1E}"/>
          </ac:spMkLst>
        </pc:spChg>
        <pc:picChg chg="del">
          <ac:chgData name="lukashavas11@gmail.com" userId="f87e7ca5f76a27c6" providerId="LiveId" clId="{69DE1AB9-49FE-B047-9549-FCF3C5D3637D}" dt="2019-04-24T18:46:15.745" v="0" actId="21"/>
          <ac:picMkLst>
            <pc:docMk/>
            <pc:sldMk cId="2585628038" sldId="257"/>
            <ac:picMk id="4" creationId="{5B674F21-047A-5447-8A69-2DC8E97C7E98}"/>
          </ac:picMkLst>
        </pc:picChg>
        <pc:picChg chg="add mod ord">
          <ac:chgData name="lukashavas11@gmail.com" userId="f87e7ca5f76a27c6" providerId="LiveId" clId="{69DE1AB9-49FE-B047-9549-FCF3C5D3637D}" dt="2019-04-24T18:46:36.274" v="8" actId="1076"/>
          <ac:picMkLst>
            <pc:docMk/>
            <pc:sldMk cId="2585628038" sldId="257"/>
            <ac:picMk id="6" creationId="{3521FF0D-B11A-954C-884F-49F20EFFC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0D3BDE-6647-D640-8705-44DAA05F6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337679B-D611-834D-B542-46E6DB9B7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AFFAFC8-5BCF-EA47-9CFC-33CDC602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2700E5BE-CEBF-874F-915C-F09092EE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2785FF82-0ABF-5346-9235-DB91526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2556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E640FF8-779F-D248-AE4B-12D9D00F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xmlns="" id="{6B51A286-4184-F04D-B4E9-5B00F3A91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605BC742-87AF-EB44-A393-BB955C9E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9AB1E3AF-DBDA-EB4D-BF09-3A44B76E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0C015611-6147-5A46-84A4-5C807334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9124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xmlns="" id="{753279CC-DBC1-0A42-A1EF-16BA504E8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xmlns="" id="{EDBB74D0-75DD-264B-AE0D-44021CC02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03479525-A5C8-7544-8E9B-64AE2928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6539527-07F2-8649-9635-17DEA308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DCEA52BA-4308-6344-A50F-E6DF2AB8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42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62E746-9D3B-C743-B18A-38B9A713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2910FA8-8623-2442-A6F7-9D9F947B6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D93E3BFE-D42B-574B-882E-C9AE88310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2B8F3D0-ACE7-9B43-98A2-DA796DDA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BC2A2902-2149-7646-86C8-132ED4CB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6520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862FF-C8A5-E548-9270-143164C7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xmlns="" id="{B4C5381D-7637-AA45-9240-0D7543D3B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A67F4F15-D197-924B-8B3A-846CAB26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A9AFEB6F-99B9-2842-9891-B32FEA71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D478F8F7-EE29-AE47-8D54-980380AC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1886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06B84A-0273-0F46-9043-4C43C691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1CCF211-4E53-B444-867D-D04714523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E2ECFBDC-3211-6640-AF76-2C2A5187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BBE19CEB-E11A-CE4B-8F6A-E1A7E972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5E6B4F92-476A-0848-ABA1-2C8E7B00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0A5BB2E9-DAA1-2B47-B68A-AE314A01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9999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009D44-843F-9A48-BFFF-9CF980547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xmlns="" id="{E3C76F55-AFCC-5A44-B8EB-39075C756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0B2D09FC-1E42-4443-858A-DE921F50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xmlns="" id="{FD8DB76D-1DBB-4F4A-BF01-F5C7CB3BA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1FDA9223-F320-F34C-AC7F-1DB64DEB4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xmlns="" id="{FFE7C6F4-AB9D-644D-88F7-B0F0A8F0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xmlns="" id="{EB4ADDC1-C779-2540-B323-DE69EC62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xmlns="" id="{CBEA6C97-213E-3849-9A81-AA9673DE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6638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3D7CE4-757D-BA40-90FE-7FFC1FC3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8A5CB591-FA97-DB41-8E56-9D44614D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E3A2E8A4-5357-3D4C-B458-E6AA9F67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912BD5E9-26EF-E248-BEAD-9FC62B20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0622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xmlns="" id="{9FFD4940-0249-A54C-8743-A30C7286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xmlns="" id="{9728B97E-5FC6-1D4F-B8D0-EE13AEEA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31D86404-50A0-E04F-BE2C-507386BE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0069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3A03DF-B8BF-DD43-94A2-B09928EB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49FBDA7-FDB7-434C-B33F-70FCCDFE9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xmlns="" id="{0E72124C-91C7-4E4E-95EF-849AE98F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C287C183-5158-8B44-A5F8-606B2916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36762F25-D8BA-DA42-97F4-E040E24E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A100C796-E963-DA4D-A9A1-233E71C9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1112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DA9DEB-66C2-9648-BE41-BBD5938E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xmlns="" id="{F3C7AEA0-FDB8-404A-81BE-901C42A7D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xmlns="" id="{E374BCE0-46DF-7B4F-8410-4330899E0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15896731-4655-F945-BA38-A68D0E4F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5A8D2E5B-8D03-2947-BE9C-CFD321CF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01DA59A1-C60A-5D40-9590-0DFD31FE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1205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xmlns="" id="{96E1DB16-0AAE-A640-8FBD-C5BBA179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xmlns="" id="{57BC6A01-1FA8-D049-9F0D-550957DF7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5C86BCF7-842E-B648-AE72-85301020D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F12E-ABE3-7246-9CCE-127548279117}" type="datetimeFigureOut">
              <a:rPr lang="sk-SK" smtClean="0"/>
              <a:pPr/>
              <a:t>22.5.2019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6AA395C0-F3B0-E740-A3DC-EE087F38D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CFFA51C9-02FC-3E4A-BC83-707D77F14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0F34-2122-6C4F-A116-A10A0E2A990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0140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27AC1A-C905-A046-AA2B-C274DF05AB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41D9E13-4095-CF42-8D38-3D6F26BBD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5">
            <a:extLst>
              <a:ext uri="{FF2B5EF4-FFF2-40B4-BE49-F238E27FC236}">
                <a16:creationId xmlns:a16="http://schemas.microsoft.com/office/drawing/2014/main" xmlns="" id="{2C833F15-6497-804F-8013-4A477962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6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5A61ADC-A7C6-1A4A-A7EE-50D8F990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5C9307BB-BA28-DD4F-9358-B7AA993F5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701ED0-19E8-5548-9F74-0E2F4DD7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6">
            <a:extLst>
              <a:ext uri="{FF2B5EF4-FFF2-40B4-BE49-F238E27FC236}">
                <a16:creationId xmlns:a16="http://schemas.microsoft.com/office/drawing/2014/main" xmlns="" id="{D0BCCA11-7E9C-2C45-8F01-31E29099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59631"/>
            <a:ext cx="12236348" cy="91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5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12E73A-C0D7-1B4E-9392-56CFA1D2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DB022F0F-E5C9-0D4E-A7C4-D95017705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4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BBFA08-9170-6045-AFE9-043C1A2B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417F4E46-F0CE-C54F-B850-5748BD838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57269"/>
            <a:ext cx="12230050" cy="91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7D427E-9EB8-0A40-BE7F-9787DE1A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xmlns="" id="{3FC2ECE0-717D-F44B-A3E0-9C889DC11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8" y="-1135518"/>
            <a:ext cx="12186481" cy="9133494"/>
          </a:xfrm>
          <a:prstGeom prst="rect">
            <a:avLst/>
          </a:prstGeom>
        </p:spPr>
      </p:pic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xmlns="" id="{D1D18043-077B-A449-B736-2AD8272BD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0515600" cy="4351338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856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DC24D55-8A28-A345-A4E5-B95D4016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6">
            <a:extLst>
              <a:ext uri="{FF2B5EF4-FFF2-40B4-BE49-F238E27FC236}">
                <a16:creationId xmlns:a16="http://schemas.microsoft.com/office/drawing/2014/main" xmlns="" id="{83DDDF94-7C16-344C-AFD3-294276168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3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50D8EA-BD76-714E-93DA-8841CEF1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8D444EE8-85ED-7F4B-8640-DD57298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" y="-1141963"/>
            <a:ext cx="12189234" cy="91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6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5B87BB-269E-5D43-BBF4-D29E2647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5">
            <a:extLst>
              <a:ext uri="{FF2B5EF4-FFF2-40B4-BE49-F238E27FC236}">
                <a16:creationId xmlns:a16="http://schemas.microsoft.com/office/drawing/2014/main" xmlns="" id="{3EAB4C7B-E9B0-284F-B4F0-630DD8010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22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9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50D8EA-BD76-714E-93DA-8841CEF1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8D444EE8-85ED-7F4B-8640-DD57298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" y="-1141963"/>
            <a:ext cx="12189234" cy="91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6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D30031-C717-A74B-A63D-5AE70761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xmlns="" id="{E01C62F9-4BD7-3D4B-ADC3-407543B4B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9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5F9300-32DD-CC48-A42D-F91EE8E6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90593A2B-9D54-EC4D-B637-60076C8A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6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859C99-3122-FD4F-BEA0-BCDD071D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xmlns="" id="{7E5B8330-9C96-154B-9976-1BA1518F8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43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0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Vlastná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balíka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lukashavas11@gmail.com</dc:creator>
  <cp:lastModifiedBy>user</cp:lastModifiedBy>
  <cp:revision>16</cp:revision>
  <dcterms:created xsi:type="dcterms:W3CDTF">2019-04-04T04:54:39Z</dcterms:created>
  <dcterms:modified xsi:type="dcterms:W3CDTF">2019-05-22T17:01:25Z</dcterms:modified>
</cp:coreProperties>
</file>