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3"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98" d="100"/>
          <a:sy n="98" d="100"/>
        </p:scale>
        <p:origin x="8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l-PL" smtClean="0"/>
              <a:t>Kliknij, aby edytować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l-PL" smtClean="0"/>
              <a:t>Kliknij, aby edytować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smtClean="0"/>
              <a:t>Kliknij, aby edytować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smtClean="0"/>
              <a:t>Kliknij, aby edytować style wzorca tekstu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l-PL" smtClean="0"/>
              <a:t>Kliknij, aby edytować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smtClean="0"/>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smtClean="0"/>
              <a:t>Kliknij, aby edytować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l-PL" smtClean="0"/>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smtClean="0"/>
              <a:t>Kliknij, aby edytować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l-PL" smtClean="0"/>
              <a:t>Kliknij, aby edytować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l-PL" smtClean="0"/>
              <a:t>Kliknij, aby edytować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6/11/2019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l-PL" smtClean="0"/>
              <a:t>Kliknij, aby edytować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42A54C80-263E-416B-A8E0-580EDEADCBDC}" type="datetimeFigureOut">
              <a:rPr lang="en-US" dirty="0"/>
              <a:t>6/11/2019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l-PL" smtClean="0"/>
              <a:t>Kliknij, aby edytować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6/11/2019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507067" y="322815"/>
            <a:ext cx="7766936" cy="1646302"/>
          </a:xfrm>
        </p:spPr>
        <p:txBody>
          <a:bodyPr/>
          <a:lstStyle/>
          <a:p>
            <a:pPr algn="ctr"/>
            <a:r>
              <a:rPr lang="pl-PL" dirty="0" err="1" smtClean="0"/>
              <a:t>Creating</a:t>
            </a:r>
            <a:r>
              <a:rPr lang="pl-PL" dirty="0" smtClean="0"/>
              <a:t> and developing </a:t>
            </a:r>
            <a:br>
              <a:rPr lang="pl-PL" dirty="0" smtClean="0"/>
            </a:br>
            <a:r>
              <a:rPr lang="pl-PL" dirty="0" err="1" smtClean="0"/>
              <a:t>your</a:t>
            </a:r>
            <a:r>
              <a:rPr lang="pl-PL" dirty="0" smtClean="0"/>
              <a:t> </a:t>
            </a:r>
            <a:r>
              <a:rPr lang="pl-PL" dirty="0" err="1" smtClean="0"/>
              <a:t>future</a:t>
            </a:r>
            <a:r>
              <a:rPr lang="pl-PL" dirty="0" smtClean="0"/>
              <a:t> </a:t>
            </a:r>
            <a:endParaRPr lang="en-GB" dirty="0"/>
          </a:p>
        </p:txBody>
      </p:sp>
      <p:sp>
        <p:nvSpPr>
          <p:cNvPr id="3" name="Podtytuł 2"/>
          <p:cNvSpPr>
            <a:spLocks noGrp="1"/>
          </p:cNvSpPr>
          <p:nvPr>
            <p:ph type="subTitle" idx="1"/>
          </p:nvPr>
        </p:nvSpPr>
        <p:spPr/>
        <p:txBody>
          <a:bodyPr/>
          <a:lstStyle/>
          <a:p>
            <a:pPr algn="ctr"/>
            <a:r>
              <a:rPr lang="pl-PL" dirty="0" smtClean="0"/>
              <a:t>Erasmus+</a:t>
            </a:r>
          </a:p>
          <a:p>
            <a:pPr algn="ctr"/>
            <a:endParaRPr lang="en-GB"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79" y="2214446"/>
            <a:ext cx="11972544" cy="3419856"/>
          </a:xfrm>
          <a:prstGeom prst="rect">
            <a:avLst/>
          </a:prstGeom>
        </p:spPr>
      </p:pic>
    </p:spTree>
    <p:extLst>
      <p:ext uri="{BB962C8B-B14F-4D97-AF65-F5344CB8AC3E}">
        <p14:creationId xmlns:p14="http://schemas.microsoft.com/office/powerpoint/2010/main" val="477462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06517" y="453958"/>
            <a:ext cx="8596668" cy="1320800"/>
          </a:xfrm>
        </p:spPr>
        <p:txBody>
          <a:bodyPr>
            <a:normAutofit/>
          </a:bodyPr>
          <a:lstStyle/>
          <a:p>
            <a:r>
              <a:rPr lang="pl-PL" sz="2400" dirty="0"/>
              <a:t>The </a:t>
            </a:r>
            <a:r>
              <a:rPr lang="pl-PL" sz="2400" dirty="0" err="1"/>
              <a:t>project</a:t>
            </a:r>
            <a:r>
              <a:rPr lang="pl-PL" sz="2400" dirty="0"/>
              <a:t> „</a:t>
            </a:r>
            <a:r>
              <a:rPr lang="pl-PL" sz="2400" dirty="0" err="1"/>
              <a:t>Creating</a:t>
            </a:r>
            <a:r>
              <a:rPr lang="pl-PL" sz="2400" dirty="0"/>
              <a:t> and developing </a:t>
            </a:r>
            <a:r>
              <a:rPr lang="pl-PL" sz="2400" dirty="0" err="1"/>
              <a:t>your</a:t>
            </a:r>
            <a:r>
              <a:rPr lang="pl-PL" sz="2400" dirty="0"/>
              <a:t> </a:t>
            </a:r>
            <a:r>
              <a:rPr lang="pl-PL" sz="2400" dirty="0" err="1"/>
              <a:t>future</a:t>
            </a:r>
            <a:r>
              <a:rPr lang="pl-PL" sz="2400" dirty="0"/>
              <a:t>” </a:t>
            </a:r>
            <a:r>
              <a:rPr lang="pl-PL" sz="2400" dirty="0" err="1"/>
              <a:t>has</a:t>
            </a:r>
            <a:r>
              <a:rPr lang="pl-PL" sz="2400" dirty="0"/>
              <a:t> </a:t>
            </a:r>
            <a:r>
              <a:rPr lang="pl-PL" sz="2400" dirty="0" err="1"/>
              <a:t>been</a:t>
            </a:r>
            <a:r>
              <a:rPr lang="pl-PL" sz="2400" dirty="0"/>
              <a:t> </a:t>
            </a:r>
            <a:r>
              <a:rPr lang="pl-PL" sz="2400" dirty="0" err="1"/>
              <a:t>promoted</a:t>
            </a:r>
            <a:r>
              <a:rPr lang="pl-PL" sz="2400" dirty="0"/>
              <a:t> by the </a:t>
            </a:r>
            <a:r>
              <a:rPr lang="pl-PL" sz="2400" dirty="0" err="1"/>
              <a:t>participants</a:t>
            </a:r>
            <a:r>
              <a:rPr lang="pl-PL" sz="2400" dirty="0"/>
              <a:t> and the </a:t>
            </a:r>
            <a:r>
              <a:rPr lang="pl-PL" sz="2400" dirty="0" err="1"/>
              <a:t>teachers</a:t>
            </a:r>
            <a:r>
              <a:rPr lang="pl-PL" sz="2400" dirty="0"/>
              <a:t> on  the </a:t>
            </a:r>
            <a:r>
              <a:rPr lang="pl-PL" sz="2400" dirty="0" err="1"/>
              <a:t>several</a:t>
            </a:r>
            <a:r>
              <a:rPr lang="pl-PL" sz="2400" dirty="0"/>
              <a:t> </a:t>
            </a:r>
            <a:r>
              <a:rPr lang="pl-PL" sz="2400" dirty="0" err="1"/>
              <a:t>occasions</a:t>
            </a:r>
            <a:r>
              <a:rPr lang="pl-PL" sz="2400" dirty="0"/>
              <a:t>. </a:t>
            </a:r>
            <a:endParaRPr lang="en-GB" sz="2400"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39039" y="1751256"/>
            <a:ext cx="3944663" cy="2958497"/>
          </a:xfrm>
        </p:spPr>
      </p:pic>
      <p:pic>
        <p:nvPicPr>
          <p:cNvPr id="3" name="Obraz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156" y="1774758"/>
            <a:ext cx="3495832" cy="3495832"/>
          </a:xfrm>
          <a:prstGeom prst="rect">
            <a:avLst/>
          </a:prstGeom>
        </p:spPr>
      </p:pic>
      <p:pic>
        <p:nvPicPr>
          <p:cNvPr id="4" name="Obraz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1315" y="1907162"/>
            <a:ext cx="3596397" cy="4795196"/>
          </a:xfrm>
          <a:prstGeom prst="rect">
            <a:avLst/>
          </a:prstGeom>
        </p:spPr>
      </p:pic>
    </p:spTree>
    <p:extLst>
      <p:ext uri="{BB962C8B-B14F-4D97-AF65-F5344CB8AC3E}">
        <p14:creationId xmlns:p14="http://schemas.microsoft.com/office/powerpoint/2010/main" val="39817929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186774" y="-1086763"/>
            <a:ext cx="8087229" cy="3253168"/>
          </a:xfrm>
        </p:spPr>
        <p:txBody>
          <a:bodyPr/>
          <a:lstStyle/>
          <a:p>
            <a:pPr algn="l"/>
            <a:r>
              <a:rPr lang="pl-PL" sz="1800" dirty="0" smtClean="0"/>
              <a:t>First of </a:t>
            </a:r>
            <a:r>
              <a:rPr lang="pl-PL" sz="1800" dirty="0" err="1" smtClean="0"/>
              <a:t>all</a:t>
            </a:r>
            <a:r>
              <a:rPr lang="pl-PL" sz="1800" dirty="0" smtClean="0"/>
              <a:t>, we </a:t>
            </a:r>
            <a:r>
              <a:rPr lang="pl-PL" sz="1800" dirty="0" err="1" smtClean="0"/>
              <a:t>have</a:t>
            </a:r>
            <a:r>
              <a:rPr lang="pl-PL" sz="1800" dirty="0" smtClean="0"/>
              <a:t> </a:t>
            </a:r>
            <a:r>
              <a:rPr lang="pl-PL" sz="1800" dirty="0" err="1" smtClean="0"/>
              <a:t>created</a:t>
            </a:r>
            <a:r>
              <a:rPr lang="pl-PL" sz="1800" dirty="0" smtClean="0"/>
              <a:t> a </a:t>
            </a:r>
            <a:r>
              <a:rPr lang="pl-PL" sz="1800" dirty="0" err="1" smtClean="0"/>
              <a:t>unique</a:t>
            </a:r>
            <a:r>
              <a:rPr lang="pl-PL" sz="1800" dirty="0" smtClean="0"/>
              <a:t> design of the </a:t>
            </a:r>
            <a:r>
              <a:rPr lang="pl-PL" sz="1800" dirty="0" err="1" smtClean="0"/>
              <a:t>roll-up</a:t>
            </a:r>
            <a:r>
              <a:rPr lang="pl-PL" sz="1800" dirty="0" smtClean="0"/>
              <a:t> and </a:t>
            </a:r>
            <a:r>
              <a:rPr lang="pl-PL" sz="1800" dirty="0" err="1" smtClean="0"/>
              <a:t>prepared</a:t>
            </a:r>
            <a:r>
              <a:rPr lang="pl-PL" sz="1800" dirty="0" smtClean="0"/>
              <a:t> </a:t>
            </a:r>
            <a:r>
              <a:rPr lang="pl-PL" sz="1800" dirty="0" err="1" smtClean="0"/>
              <a:t>some</a:t>
            </a:r>
            <a:r>
              <a:rPr lang="pl-PL" sz="1800" dirty="0" smtClean="0"/>
              <a:t> </a:t>
            </a:r>
            <a:r>
              <a:rPr lang="pl-PL" sz="1800" dirty="0" err="1" smtClean="0"/>
              <a:t>posters</a:t>
            </a:r>
            <a:r>
              <a:rPr lang="pl-PL" sz="1800" dirty="0" smtClean="0"/>
              <a:t>, </a:t>
            </a:r>
            <a:r>
              <a:rPr lang="pl-PL" sz="1800" dirty="0" err="1" smtClean="0"/>
              <a:t>presentations</a:t>
            </a:r>
            <a:r>
              <a:rPr lang="pl-PL" sz="1800" dirty="0" smtClean="0"/>
              <a:t> and </a:t>
            </a:r>
            <a:r>
              <a:rPr lang="pl-PL" sz="1800" dirty="0" err="1" smtClean="0"/>
              <a:t>leaflets</a:t>
            </a:r>
            <a:r>
              <a:rPr lang="pl-PL" sz="1800" dirty="0" smtClean="0"/>
              <a:t>. In </a:t>
            </a:r>
            <a:r>
              <a:rPr lang="pl-PL" sz="1800" dirty="0" err="1" smtClean="0"/>
              <a:t>our</a:t>
            </a:r>
            <a:r>
              <a:rPr lang="pl-PL" sz="1800" dirty="0" smtClean="0"/>
              <a:t> </a:t>
            </a:r>
            <a:r>
              <a:rPr lang="pl-PL" sz="1800" dirty="0" err="1" smtClean="0"/>
              <a:t>school</a:t>
            </a:r>
            <a:r>
              <a:rPr lang="pl-PL" sz="1800" dirty="0" smtClean="0"/>
              <a:t>, we </a:t>
            </a:r>
            <a:r>
              <a:rPr lang="pl-PL" sz="1800" dirty="0" err="1" smtClean="0"/>
              <a:t>have</a:t>
            </a:r>
            <a:r>
              <a:rPr lang="pl-PL" sz="1800" dirty="0" smtClean="0"/>
              <a:t> </a:t>
            </a:r>
            <a:r>
              <a:rPr lang="pl-PL" sz="1800" dirty="0" err="1" smtClean="0"/>
              <a:t>prepared</a:t>
            </a:r>
            <a:r>
              <a:rPr lang="pl-PL" sz="1800" dirty="0" smtClean="0"/>
              <a:t> </a:t>
            </a:r>
            <a:r>
              <a:rPr lang="pl-PL" sz="1800" dirty="0" err="1" smtClean="0"/>
              <a:t>some</a:t>
            </a:r>
            <a:r>
              <a:rPr lang="pl-PL" sz="1800" dirty="0" smtClean="0"/>
              <a:t> </a:t>
            </a:r>
            <a:r>
              <a:rPr lang="pl-PL" sz="1800" dirty="0" err="1" smtClean="0"/>
              <a:t>decorations</a:t>
            </a:r>
            <a:r>
              <a:rPr lang="pl-PL" sz="1800" dirty="0" smtClean="0"/>
              <a:t> on the </a:t>
            </a:r>
            <a:r>
              <a:rPr lang="pl-PL" sz="1800" dirty="0" err="1" smtClean="0"/>
              <a:t>corridors</a:t>
            </a:r>
            <a:r>
              <a:rPr lang="pl-PL" sz="1800" dirty="0" smtClean="0"/>
              <a:t> </a:t>
            </a:r>
            <a:r>
              <a:rPr lang="pl-PL" sz="1800" dirty="0" err="1" smtClean="0"/>
              <a:t>including</a:t>
            </a:r>
            <a:r>
              <a:rPr lang="pl-PL" sz="1800" dirty="0" smtClean="0"/>
              <a:t> the </a:t>
            </a:r>
            <a:r>
              <a:rPr lang="pl-PL" sz="1800" dirty="0" err="1" smtClean="0"/>
              <a:t>brief</a:t>
            </a:r>
            <a:r>
              <a:rPr lang="pl-PL" sz="1800" dirty="0" smtClean="0"/>
              <a:t> </a:t>
            </a:r>
            <a:r>
              <a:rPr lang="pl-PL" sz="1800" dirty="0" err="1" smtClean="0"/>
              <a:t>descriptions</a:t>
            </a:r>
            <a:r>
              <a:rPr lang="pl-PL" sz="1800" dirty="0" smtClean="0"/>
              <a:t> of the </a:t>
            </a:r>
            <a:r>
              <a:rPr lang="pl-PL" sz="1800" dirty="0" err="1" smtClean="0"/>
              <a:t>workshops</a:t>
            </a:r>
            <a:r>
              <a:rPr lang="pl-PL" sz="1800" dirty="0" smtClean="0"/>
              <a:t> in </a:t>
            </a:r>
            <a:r>
              <a:rPr lang="pl-PL" sz="1800" dirty="0" err="1" smtClean="0"/>
              <a:t>Spain</a:t>
            </a:r>
            <a:r>
              <a:rPr lang="pl-PL" sz="1800" dirty="0" smtClean="0"/>
              <a:t>, Poland, France and Germany.     </a:t>
            </a:r>
            <a:endParaRPr lang="en-GB" sz="1800" dirty="0"/>
          </a:p>
        </p:txBody>
      </p:sp>
      <p:sp>
        <p:nvSpPr>
          <p:cNvPr id="3" name="Podtytuł 2"/>
          <p:cNvSpPr>
            <a:spLocks noGrp="1"/>
          </p:cNvSpPr>
          <p:nvPr>
            <p:ph type="subTitle" idx="1"/>
          </p:nvPr>
        </p:nvSpPr>
        <p:spPr/>
        <p:txBody>
          <a:bodyPr/>
          <a:lstStyle/>
          <a:p>
            <a:endParaRPr lang="en-GB"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897" y="2142701"/>
            <a:ext cx="3229584" cy="4306112"/>
          </a:xfrm>
          <a:prstGeom prst="rect">
            <a:avLst/>
          </a:prstGeom>
        </p:spPr>
      </p:pic>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4293" y="250733"/>
            <a:ext cx="2507503" cy="4120401"/>
          </a:xfrm>
          <a:prstGeom prst="rect">
            <a:avLst/>
          </a:prstGeom>
        </p:spPr>
      </p:pic>
      <p:pic>
        <p:nvPicPr>
          <p:cNvPr id="7" name="Obraz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2098" y="2472919"/>
            <a:ext cx="5061905" cy="3796429"/>
          </a:xfrm>
          <a:prstGeom prst="rect">
            <a:avLst/>
          </a:prstGeom>
        </p:spPr>
      </p:pic>
    </p:spTree>
    <p:extLst>
      <p:ext uri="{BB962C8B-B14F-4D97-AF65-F5344CB8AC3E}">
        <p14:creationId xmlns:p14="http://schemas.microsoft.com/office/powerpoint/2010/main" val="24102280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en-GB" dirty="0"/>
          </a:p>
        </p:txBody>
      </p:sp>
      <p:sp>
        <p:nvSpPr>
          <p:cNvPr id="3" name="Symbol zastępczy zawartości 2"/>
          <p:cNvSpPr>
            <a:spLocks noGrp="1"/>
          </p:cNvSpPr>
          <p:nvPr>
            <p:ph idx="1"/>
          </p:nvPr>
        </p:nvSpPr>
        <p:spPr>
          <a:xfrm>
            <a:off x="580058" y="-1134196"/>
            <a:ext cx="8596668" cy="3880773"/>
          </a:xfrm>
        </p:spPr>
        <p:txBody>
          <a:bodyPr/>
          <a:lstStyle/>
          <a:p>
            <a:endParaRPr lang="pl-PL" dirty="0" smtClean="0">
              <a:solidFill>
                <a:srgbClr val="92D050"/>
              </a:solidFill>
            </a:endParaRPr>
          </a:p>
          <a:p>
            <a:endParaRPr lang="pl-PL" dirty="0">
              <a:solidFill>
                <a:srgbClr val="92D050"/>
              </a:solidFill>
            </a:endParaRPr>
          </a:p>
          <a:p>
            <a:endParaRPr lang="pl-PL" dirty="0" smtClean="0">
              <a:solidFill>
                <a:srgbClr val="92D050"/>
              </a:solidFill>
            </a:endParaRPr>
          </a:p>
          <a:p>
            <a:endParaRPr lang="pl-PL" dirty="0">
              <a:solidFill>
                <a:srgbClr val="92D050"/>
              </a:solidFill>
            </a:endParaRPr>
          </a:p>
          <a:p>
            <a:pPr marL="0" indent="0">
              <a:buNone/>
            </a:pPr>
            <a:r>
              <a:rPr lang="pl-PL" dirty="0" smtClean="0">
                <a:solidFill>
                  <a:srgbClr val="92D050"/>
                </a:solidFill>
              </a:rPr>
              <a:t>We </a:t>
            </a:r>
            <a:r>
              <a:rPr lang="pl-PL" dirty="0" err="1" smtClean="0">
                <a:solidFill>
                  <a:srgbClr val="92D050"/>
                </a:solidFill>
              </a:rPr>
              <a:t>have</a:t>
            </a:r>
            <a:r>
              <a:rPr lang="pl-PL" dirty="0" smtClean="0">
                <a:solidFill>
                  <a:srgbClr val="92D050"/>
                </a:solidFill>
              </a:rPr>
              <a:t> </a:t>
            </a:r>
            <a:r>
              <a:rPr lang="pl-PL" dirty="0" err="1" smtClean="0">
                <a:solidFill>
                  <a:srgbClr val="92D050"/>
                </a:solidFill>
              </a:rPr>
              <a:t>promoted</a:t>
            </a:r>
            <a:r>
              <a:rPr lang="pl-PL" dirty="0" smtClean="0">
                <a:solidFill>
                  <a:srgbClr val="92D050"/>
                </a:solidFill>
              </a:rPr>
              <a:t> the </a:t>
            </a:r>
            <a:r>
              <a:rPr lang="pl-PL" dirty="0" err="1" smtClean="0">
                <a:solidFill>
                  <a:srgbClr val="92D050"/>
                </a:solidFill>
              </a:rPr>
              <a:t>project</a:t>
            </a:r>
            <a:r>
              <a:rPr lang="pl-PL" dirty="0" smtClean="0">
                <a:solidFill>
                  <a:srgbClr val="92D050"/>
                </a:solidFill>
              </a:rPr>
              <a:t> </a:t>
            </a:r>
            <a:r>
              <a:rPr lang="pl-PL" dirty="0" err="1" smtClean="0">
                <a:solidFill>
                  <a:srgbClr val="92D050"/>
                </a:solidFill>
              </a:rPr>
              <a:t>during</a:t>
            </a:r>
            <a:r>
              <a:rPr lang="pl-PL" dirty="0" smtClean="0">
                <a:solidFill>
                  <a:srgbClr val="92D050"/>
                </a:solidFill>
              </a:rPr>
              <a:t> </a:t>
            </a:r>
            <a:r>
              <a:rPr lang="pl-PL" dirty="0" err="1" smtClean="0">
                <a:solidFill>
                  <a:srgbClr val="92D050"/>
                </a:solidFill>
              </a:rPr>
              <a:t>our</a:t>
            </a:r>
            <a:r>
              <a:rPr lang="pl-PL" dirty="0" smtClean="0">
                <a:solidFill>
                  <a:srgbClr val="92D050"/>
                </a:solidFill>
              </a:rPr>
              <a:t> School Open </a:t>
            </a:r>
            <a:r>
              <a:rPr lang="pl-PL" dirty="0" err="1" smtClean="0">
                <a:solidFill>
                  <a:srgbClr val="92D050"/>
                </a:solidFill>
              </a:rPr>
              <a:t>Days</a:t>
            </a:r>
            <a:r>
              <a:rPr lang="pl-PL" dirty="0" smtClean="0">
                <a:solidFill>
                  <a:srgbClr val="92D050"/>
                </a:solidFill>
              </a:rPr>
              <a:t> in Konopnicka High. </a:t>
            </a:r>
            <a:r>
              <a:rPr lang="pl-PL" dirty="0" err="1" smtClean="0">
                <a:solidFill>
                  <a:srgbClr val="92D050"/>
                </a:solidFill>
              </a:rPr>
              <a:t>Some</a:t>
            </a:r>
            <a:r>
              <a:rPr lang="pl-PL" dirty="0" smtClean="0">
                <a:solidFill>
                  <a:srgbClr val="92D050"/>
                </a:solidFill>
              </a:rPr>
              <a:t> </a:t>
            </a:r>
            <a:r>
              <a:rPr lang="pl-PL" dirty="0" smtClean="0">
                <a:solidFill>
                  <a:srgbClr val="92D050"/>
                </a:solidFill>
              </a:rPr>
              <a:t> </a:t>
            </a:r>
            <a:r>
              <a:rPr lang="pl-PL" dirty="0" err="1" smtClean="0">
                <a:solidFill>
                  <a:srgbClr val="92D050"/>
                </a:solidFill>
              </a:rPr>
              <a:t>students</a:t>
            </a:r>
            <a:r>
              <a:rPr lang="pl-PL" dirty="0" smtClean="0">
                <a:solidFill>
                  <a:srgbClr val="92D050"/>
                </a:solidFill>
              </a:rPr>
              <a:t> </a:t>
            </a:r>
            <a:r>
              <a:rPr lang="pl-PL" dirty="0" err="1" smtClean="0">
                <a:solidFill>
                  <a:srgbClr val="92D050"/>
                </a:solidFill>
              </a:rPr>
              <a:t>were</a:t>
            </a:r>
            <a:r>
              <a:rPr lang="pl-PL" dirty="0" smtClean="0">
                <a:solidFill>
                  <a:srgbClr val="92D050"/>
                </a:solidFill>
              </a:rPr>
              <a:t> </a:t>
            </a:r>
            <a:r>
              <a:rPr lang="pl-PL" dirty="0" err="1" smtClean="0">
                <a:solidFill>
                  <a:srgbClr val="92D050"/>
                </a:solidFill>
              </a:rPr>
              <a:t>very</a:t>
            </a:r>
            <a:r>
              <a:rPr lang="pl-PL" dirty="0" smtClean="0">
                <a:solidFill>
                  <a:srgbClr val="92D050"/>
                </a:solidFill>
              </a:rPr>
              <a:t> </a:t>
            </a:r>
            <a:r>
              <a:rPr lang="pl-PL" dirty="0" err="1" smtClean="0">
                <a:solidFill>
                  <a:srgbClr val="92D050"/>
                </a:solidFill>
              </a:rPr>
              <a:t>interested</a:t>
            </a:r>
            <a:r>
              <a:rPr lang="pl-PL" dirty="0" smtClean="0">
                <a:solidFill>
                  <a:srgbClr val="92D050"/>
                </a:solidFill>
              </a:rPr>
              <a:t> in the </a:t>
            </a:r>
            <a:r>
              <a:rPr lang="pl-PL" dirty="0" err="1" smtClean="0">
                <a:solidFill>
                  <a:srgbClr val="92D050"/>
                </a:solidFill>
              </a:rPr>
              <a:t>project</a:t>
            </a:r>
            <a:r>
              <a:rPr lang="pl-PL" dirty="0" smtClean="0">
                <a:solidFill>
                  <a:srgbClr val="92D050"/>
                </a:solidFill>
              </a:rPr>
              <a:t>. </a:t>
            </a:r>
            <a:r>
              <a:rPr lang="pl-PL" dirty="0" err="1" smtClean="0">
                <a:solidFill>
                  <a:srgbClr val="92D050"/>
                </a:solidFill>
              </a:rPr>
              <a:t>They</a:t>
            </a:r>
            <a:r>
              <a:rPr lang="pl-PL" dirty="0" smtClean="0">
                <a:solidFill>
                  <a:srgbClr val="92D050"/>
                </a:solidFill>
              </a:rPr>
              <a:t> </a:t>
            </a:r>
            <a:r>
              <a:rPr lang="pl-PL" dirty="0" err="1" smtClean="0">
                <a:solidFill>
                  <a:srgbClr val="92D050"/>
                </a:solidFill>
              </a:rPr>
              <a:t>had</a:t>
            </a:r>
            <a:r>
              <a:rPr lang="pl-PL" dirty="0" smtClean="0">
                <a:solidFill>
                  <a:srgbClr val="92D050"/>
                </a:solidFill>
              </a:rPr>
              <a:t> </a:t>
            </a:r>
            <a:r>
              <a:rPr lang="pl-PL" dirty="0" err="1" smtClean="0">
                <a:solidFill>
                  <a:srgbClr val="92D050"/>
                </a:solidFill>
              </a:rPr>
              <a:t>had</a:t>
            </a:r>
            <a:r>
              <a:rPr lang="pl-PL" dirty="0" smtClean="0">
                <a:solidFill>
                  <a:srgbClr val="92D050"/>
                </a:solidFill>
              </a:rPr>
              <a:t> </a:t>
            </a:r>
            <a:r>
              <a:rPr lang="pl-PL" dirty="0" err="1" smtClean="0">
                <a:solidFill>
                  <a:srgbClr val="92D050"/>
                </a:solidFill>
              </a:rPr>
              <a:t>some</a:t>
            </a:r>
            <a:r>
              <a:rPr lang="pl-PL" dirty="0" smtClean="0">
                <a:solidFill>
                  <a:srgbClr val="92D050"/>
                </a:solidFill>
              </a:rPr>
              <a:t> </a:t>
            </a:r>
            <a:r>
              <a:rPr lang="pl-PL" dirty="0" err="1" smtClean="0">
                <a:solidFill>
                  <a:srgbClr val="92D050"/>
                </a:solidFill>
              </a:rPr>
              <a:t>previous</a:t>
            </a:r>
            <a:r>
              <a:rPr lang="pl-PL" dirty="0" smtClean="0">
                <a:solidFill>
                  <a:srgbClr val="92D050"/>
                </a:solidFill>
              </a:rPr>
              <a:t> </a:t>
            </a:r>
            <a:r>
              <a:rPr lang="pl-PL" dirty="0" err="1" smtClean="0">
                <a:solidFill>
                  <a:srgbClr val="92D050"/>
                </a:solidFill>
              </a:rPr>
              <a:t>experience</a:t>
            </a:r>
            <a:r>
              <a:rPr lang="pl-PL" dirty="0" smtClean="0">
                <a:solidFill>
                  <a:srgbClr val="92D050"/>
                </a:solidFill>
              </a:rPr>
              <a:t> of Erasmus+ </a:t>
            </a:r>
            <a:r>
              <a:rPr lang="pl-PL" dirty="0" err="1" smtClean="0">
                <a:solidFill>
                  <a:srgbClr val="92D050"/>
                </a:solidFill>
              </a:rPr>
              <a:t>projects</a:t>
            </a:r>
            <a:r>
              <a:rPr lang="pl-PL" dirty="0" smtClean="0">
                <a:solidFill>
                  <a:srgbClr val="92D050"/>
                </a:solidFill>
              </a:rPr>
              <a:t> in </a:t>
            </a:r>
            <a:r>
              <a:rPr lang="pl-PL" dirty="0" err="1" smtClean="0">
                <a:solidFill>
                  <a:srgbClr val="92D050"/>
                </a:solidFill>
              </a:rPr>
              <a:t>their</a:t>
            </a:r>
            <a:r>
              <a:rPr lang="pl-PL" dirty="0" smtClean="0">
                <a:solidFill>
                  <a:srgbClr val="92D050"/>
                </a:solidFill>
              </a:rPr>
              <a:t> </a:t>
            </a:r>
            <a:r>
              <a:rPr lang="pl-PL" dirty="0" err="1" smtClean="0">
                <a:solidFill>
                  <a:srgbClr val="92D050"/>
                </a:solidFill>
              </a:rPr>
              <a:t>schools</a:t>
            </a:r>
            <a:r>
              <a:rPr lang="pl-PL" dirty="0" smtClean="0">
                <a:solidFill>
                  <a:srgbClr val="92D050"/>
                </a:solidFill>
              </a:rPr>
              <a:t> and </a:t>
            </a:r>
            <a:r>
              <a:rPr lang="pl-PL" dirty="0" err="1" smtClean="0">
                <a:solidFill>
                  <a:srgbClr val="92D050"/>
                </a:solidFill>
              </a:rPr>
              <a:t>they</a:t>
            </a:r>
            <a:r>
              <a:rPr lang="pl-PL" dirty="0" smtClean="0">
                <a:solidFill>
                  <a:srgbClr val="92D050"/>
                </a:solidFill>
              </a:rPr>
              <a:t> </a:t>
            </a:r>
            <a:r>
              <a:rPr lang="pl-PL" dirty="0" err="1" smtClean="0">
                <a:solidFill>
                  <a:srgbClr val="92D050"/>
                </a:solidFill>
              </a:rPr>
              <a:t>wanted</a:t>
            </a:r>
            <a:r>
              <a:rPr lang="pl-PL" dirty="0" smtClean="0">
                <a:solidFill>
                  <a:srgbClr val="92D050"/>
                </a:solidFill>
              </a:rPr>
              <a:t> to </a:t>
            </a:r>
            <a:r>
              <a:rPr lang="pl-PL" dirty="0" err="1" smtClean="0">
                <a:solidFill>
                  <a:srgbClr val="92D050"/>
                </a:solidFill>
              </a:rPr>
              <a:t>get</a:t>
            </a:r>
            <a:r>
              <a:rPr lang="pl-PL" dirty="0" smtClean="0">
                <a:solidFill>
                  <a:srgbClr val="92D050"/>
                </a:solidFill>
              </a:rPr>
              <a:t> to </a:t>
            </a:r>
            <a:r>
              <a:rPr lang="pl-PL" dirty="0" err="1" smtClean="0">
                <a:solidFill>
                  <a:srgbClr val="92D050"/>
                </a:solidFill>
              </a:rPr>
              <a:t>know</a:t>
            </a:r>
            <a:r>
              <a:rPr lang="pl-PL" dirty="0" smtClean="0">
                <a:solidFill>
                  <a:srgbClr val="92D050"/>
                </a:solidFill>
              </a:rPr>
              <a:t> </a:t>
            </a:r>
            <a:r>
              <a:rPr lang="pl-PL" dirty="0" err="1" smtClean="0">
                <a:solidFill>
                  <a:srgbClr val="92D050"/>
                </a:solidFill>
              </a:rPr>
              <a:t>some</a:t>
            </a:r>
            <a:r>
              <a:rPr lang="pl-PL" dirty="0" smtClean="0">
                <a:solidFill>
                  <a:srgbClr val="92D050"/>
                </a:solidFill>
              </a:rPr>
              <a:t> </a:t>
            </a:r>
            <a:r>
              <a:rPr lang="pl-PL" dirty="0" err="1" smtClean="0">
                <a:solidFill>
                  <a:srgbClr val="92D050"/>
                </a:solidFill>
              </a:rPr>
              <a:t>details</a:t>
            </a:r>
            <a:r>
              <a:rPr lang="pl-PL" dirty="0" smtClean="0">
                <a:solidFill>
                  <a:srgbClr val="92D050"/>
                </a:solidFill>
              </a:rPr>
              <a:t> </a:t>
            </a:r>
            <a:r>
              <a:rPr lang="pl-PL" dirty="0" err="1" smtClean="0">
                <a:solidFill>
                  <a:srgbClr val="92D050"/>
                </a:solidFill>
              </a:rPr>
              <a:t>so</a:t>
            </a:r>
            <a:r>
              <a:rPr lang="pl-PL" dirty="0" smtClean="0">
                <a:solidFill>
                  <a:srgbClr val="92D050"/>
                </a:solidFill>
              </a:rPr>
              <a:t> </a:t>
            </a:r>
            <a:r>
              <a:rPr lang="pl-PL" dirty="0" err="1" smtClean="0">
                <a:solidFill>
                  <a:srgbClr val="92D050"/>
                </a:solidFill>
              </a:rPr>
              <a:t>that</a:t>
            </a:r>
            <a:r>
              <a:rPr lang="pl-PL" dirty="0" smtClean="0">
                <a:solidFill>
                  <a:srgbClr val="92D050"/>
                </a:solidFill>
              </a:rPr>
              <a:t> </a:t>
            </a:r>
            <a:r>
              <a:rPr lang="pl-PL" dirty="0" err="1" smtClean="0">
                <a:solidFill>
                  <a:srgbClr val="92D050"/>
                </a:solidFill>
              </a:rPr>
              <a:t>they</a:t>
            </a:r>
            <a:r>
              <a:rPr lang="pl-PL" dirty="0" smtClean="0">
                <a:solidFill>
                  <a:srgbClr val="92D050"/>
                </a:solidFill>
              </a:rPr>
              <a:t> </a:t>
            </a:r>
            <a:r>
              <a:rPr lang="pl-PL" dirty="0" err="1" smtClean="0">
                <a:solidFill>
                  <a:srgbClr val="92D050"/>
                </a:solidFill>
              </a:rPr>
              <a:t>asked</a:t>
            </a:r>
            <a:r>
              <a:rPr lang="pl-PL" dirty="0" smtClean="0">
                <a:solidFill>
                  <a:srgbClr val="92D050"/>
                </a:solidFill>
              </a:rPr>
              <a:t> a </a:t>
            </a:r>
            <a:r>
              <a:rPr lang="pl-PL" dirty="0" err="1" smtClean="0">
                <a:solidFill>
                  <a:srgbClr val="92D050"/>
                </a:solidFill>
              </a:rPr>
              <a:t>plenty</a:t>
            </a:r>
            <a:r>
              <a:rPr lang="pl-PL" dirty="0" smtClean="0">
                <a:solidFill>
                  <a:srgbClr val="92D050"/>
                </a:solidFill>
              </a:rPr>
              <a:t> of </a:t>
            </a:r>
            <a:r>
              <a:rPr lang="pl-PL" dirty="0" err="1" smtClean="0">
                <a:solidFill>
                  <a:srgbClr val="92D050"/>
                </a:solidFill>
              </a:rPr>
              <a:t>questions</a:t>
            </a:r>
            <a:r>
              <a:rPr lang="pl-PL" dirty="0" smtClean="0">
                <a:solidFill>
                  <a:srgbClr val="92D050"/>
                </a:solidFill>
              </a:rPr>
              <a:t>.</a:t>
            </a:r>
            <a:endParaRPr lang="en-GB" dirty="0">
              <a:solidFill>
                <a:srgbClr val="92D050"/>
              </a:solidFill>
            </a:endParaRPr>
          </a:p>
        </p:txBody>
      </p:sp>
      <p:pic>
        <p:nvPicPr>
          <p:cNvPr id="6" name="Obraz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177" y="2091447"/>
            <a:ext cx="6478621" cy="3644224"/>
          </a:xfrm>
          <a:prstGeom prst="rect">
            <a:avLst/>
          </a:prstGeom>
        </p:spPr>
      </p:pic>
      <p:pic>
        <p:nvPicPr>
          <p:cNvPr id="7" name="Obraz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8535" y="1425679"/>
            <a:ext cx="2971172" cy="5282082"/>
          </a:xfrm>
          <a:prstGeom prst="rect">
            <a:avLst/>
          </a:prstGeom>
        </p:spPr>
      </p:pic>
    </p:spTree>
    <p:extLst>
      <p:ext uri="{BB962C8B-B14F-4D97-AF65-F5344CB8AC3E}">
        <p14:creationId xmlns:p14="http://schemas.microsoft.com/office/powerpoint/2010/main" val="28597423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7334" y="609600"/>
            <a:ext cx="8596668" cy="1320800"/>
          </a:xfrm>
        </p:spPr>
        <p:txBody>
          <a:bodyPr>
            <a:normAutofit/>
          </a:bodyPr>
          <a:lstStyle/>
          <a:p>
            <a:r>
              <a:rPr lang="pl-PL" sz="1800" dirty="0" smtClean="0"/>
              <a:t>The </a:t>
            </a:r>
            <a:r>
              <a:rPr lang="pl-PL" sz="1800" dirty="0" err="1" smtClean="0"/>
              <a:t>Warsaw</a:t>
            </a:r>
            <a:r>
              <a:rPr lang="pl-PL" sz="1800" dirty="0" smtClean="0"/>
              <a:t> Fair of High Schools </a:t>
            </a:r>
            <a:r>
              <a:rPr lang="pl-PL" sz="1800" dirty="0" err="1" smtClean="0"/>
              <a:t>is</a:t>
            </a:r>
            <a:r>
              <a:rPr lang="pl-PL" sz="1800" dirty="0" smtClean="0"/>
              <a:t> </a:t>
            </a:r>
            <a:r>
              <a:rPr lang="pl-PL" sz="1800" dirty="0" err="1" smtClean="0"/>
              <a:t>held</a:t>
            </a:r>
            <a:r>
              <a:rPr lang="pl-PL" sz="1800" dirty="0" smtClean="0"/>
              <a:t> in </a:t>
            </a:r>
            <a:r>
              <a:rPr lang="pl-PL" sz="1800" dirty="0" err="1" smtClean="0"/>
              <a:t>April</a:t>
            </a:r>
            <a:r>
              <a:rPr lang="pl-PL" sz="1800" dirty="0" smtClean="0"/>
              <a:t> in the </a:t>
            </a:r>
            <a:r>
              <a:rPr lang="pl-PL" sz="1800" dirty="0" err="1" smtClean="0"/>
              <a:t>Palace</a:t>
            </a:r>
            <a:r>
              <a:rPr lang="pl-PL" sz="1800" dirty="0" smtClean="0"/>
              <a:t> of Science and </a:t>
            </a:r>
            <a:r>
              <a:rPr lang="pl-PL" sz="1800" dirty="0" err="1" smtClean="0"/>
              <a:t>Culture</a:t>
            </a:r>
            <a:r>
              <a:rPr lang="pl-PL" sz="1800" dirty="0" smtClean="0"/>
              <a:t>. It </a:t>
            </a:r>
            <a:r>
              <a:rPr lang="pl-PL" sz="1800" dirty="0" err="1" smtClean="0"/>
              <a:t>is</a:t>
            </a:r>
            <a:r>
              <a:rPr lang="pl-PL" sz="1800" dirty="0" smtClean="0"/>
              <a:t> a </a:t>
            </a:r>
            <a:r>
              <a:rPr lang="pl-PL" sz="1800" dirty="0" err="1" smtClean="0"/>
              <a:t>great</a:t>
            </a:r>
            <a:r>
              <a:rPr lang="pl-PL" sz="1800" dirty="0" smtClean="0"/>
              <a:t> </a:t>
            </a:r>
            <a:r>
              <a:rPr lang="pl-PL" sz="1800" dirty="0" err="1" smtClean="0"/>
              <a:t>opportunity</a:t>
            </a:r>
            <a:r>
              <a:rPr lang="pl-PL" sz="1800" dirty="0" smtClean="0"/>
              <a:t> to </a:t>
            </a:r>
            <a:r>
              <a:rPr lang="pl-PL" sz="1800" dirty="0" err="1" smtClean="0"/>
              <a:t>promote</a:t>
            </a:r>
            <a:r>
              <a:rPr lang="pl-PL" sz="1800" dirty="0" smtClean="0"/>
              <a:t> the </a:t>
            </a:r>
            <a:r>
              <a:rPr lang="pl-PL" sz="1800" dirty="0" err="1" smtClean="0"/>
              <a:t>school</a:t>
            </a:r>
            <a:r>
              <a:rPr lang="pl-PL" sz="1800" dirty="0" smtClean="0"/>
              <a:t>, the </a:t>
            </a:r>
            <a:r>
              <a:rPr lang="pl-PL" sz="1800" dirty="0" err="1" smtClean="0"/>
              <a:t>students</a:t>
            </a:r>
            <a:r>
              <a:rPr lang="pl-PL" sz="1800" dirty="0" smtClean="0"/>
              <a:t>’ </a:t>
            </a:r>
            <a:r>
              <a:rPr lang="pl-PL" sz="1800" dirty="0" err="1" smtClean="0"/>
              <a:t>achievements</a:t>
            </a:r>
            <a:r>
              <a:rPr lang="pl-PL" sz="1800" dirty="0" smtClean="0"/>
              <a:t> and the Erasmus+ </a:t>
            </a:r>
            <a:r>
              <a:rPr lang="pl-PL" sz="1800" dirty="0" err="1" smtClean="0"/>
              <a:t>project</a:t>
            </a:r>
            <a:r>
              <a:rPr lang="pl-PL" sz="1800" dirty="0" smtClean="0"/>
              <a:t> to the public. </a:t>
            </a:r>
            <a:endParaRPr lang="en-GB" sz="1800"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370" y="1762256"/>
            <a:ext cx="6079787" cy="3419881"/>
          </a:xfr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313" y="3050162"/>
            <a:ext cx="5707377" cy="3210400"/>
          </a:xfrm>
          <a:prstGeom prst="rect">
            <a:avLst/>
          </a:prstGeom>
        </p:spPr>
      </p:pic>
    </p:spTree>
    <p:extLst>
      <p:ext uri="{BB962C8B-B14F-4D97-AF65-F5344CB8AC3E}">
        <p14:creationId xmlns:p14="http://schemas.microsoft.com/office/powerpoint/2010/main" val="10445436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1800" dirty="0" smtClean="0"/>
              <a:t>From </a:t>
            </a:r>
            <a:r>
              <a:rPr lang="pl-PL" sz="1800" dirty="0" err="1" smtClean="0"/>
              <a:t>our</a:t>
            </a:r>
            <a:r>
              <a:rPr lang="pl-PL" sz="1800" dirty="0" smtClean="0"/>
              <a:t> point of </a:t>
            </a:r>
            <a:r>
              <a:rPr lang="pl-PL" sz="1800" dirty="0" err="1" smtClean="0"/>
              <a:t>view</a:t>
            </a:r>
            <a:r>
              <a:rPr lang="pl-PL" sz="1800" dirty="0" smtClean="0"/>
              <a:t> </a:t>
            </a:r>
            <a:r>
              <a:rPr lang="pl-PL" sz="1800" dirty="0" err="1" smtClean="0"/>
              <a:t>it</a:t>
            </a:r>
            <a:r>
              <a:rPr lang="pl-PL" sz="1800" dirty="0" smtClean="0"/>
              <a:t> was a </a:t>
            </a:r>
            <a:r>
              <a:rPr lang="pl-PL" sz="1800" dirty="0" err="1" smtClean="0"/>
              <a:t>terrific</a:t>
            </a:r>
            <a:r>
              <a:rPr lang="pl-PL" sz="1800" dirty="0" smtClean="0"/>
              <a:t> </a:t>
            </a:r>
            <a:r>
              <a:rPr lang="pl-PL" sz="1800" dirty="0" err="1" smtClean="0"/>
              <a:t>experience</a:t>
            </a:r>
            <a:r>
              <a:rPr lang="pl-PL" sz="1800" dirty="0" smtClean="0"/>
              <a:t> </a:t>
            </a:r>
            <a:r>
              <a:rPr lang="pl-PL" sz="1800" dirty="0" err="1" smtClean="0"/>
              <a:t>because</a:t>
            </a:r>
            <a:r>
              <a:rPr lang="pl-PL" sz="1800" dirty="0" smtClean="0"/>
              <a:t> we </a:t>
            </a:r>
            <a:r>
              <a:rPr lang="pl-PL" sz="1800" dirty="0" err="1" smtClean="0"/>
              <a:t>could</a:t>
            </a:r>
            <a:r>
              <a:rPr lang="pl-PL" sz="1800" dirty="0" smtClean="0"/>
              <a:t> talk to </a:t>
            </a:r>
            <a:r>
              <a:rPr lang="pl-PL" sz="1800" dirty="0" err="1" smtClean="0"/>
              <a:t>our</a:t>
            </a:r>
            <a:r>
              <a:rPr lang="pl-PL" sz="1800" dirty="0" smtClean="0"/>
              <a:t> </a:t>
            </a:r>
            <a:r>
              <a:rPr lang="pl-PL" sz="1800" dirty="0" err="1" smtClean="0"/>
              <a:t>peers</a:t>
            </a:r>
            <a:r>
              <a:rPr lang="pl-PL" sz="1800" dirty="0" smtClean="0"/>
              <a:t>, </a:t>
            </a:r>
            <a:r>
              <a:rPr lang="pl-PL" sz="1800" dirty="0" err="1" smtClean="0"/>
              <a:t>improve</a:t>
            </a:r>
            <a:r>
              <a:rPr lang="pl-PL" sz="1800" dirty="0" smtClean="0"/>
              <a:t> </a:t>
            </a:r>
            <a:r>
              <a:rPr lang="pl-PL" sz="1800" dirty="0" err="1" smtClean="0"/>
              <a:t>our</a:t>
            </a:r>
            <a:r>
              <a:rPr lang="pl-PL" sz="1800" dirty="0" smtClean="0"/>
              <a:t> </a:t>
            </a:r>
            <a:r>
              <a:rPr lang="pl-PL" sz="1800" dirty="0" err="1" smtClean="0"/>
              <a:t>communication</a:t>
            </a:r>
            <a:r>
              <a:rPr lang="pl-PL" sz="1800" dirty="0" smtClean="0"/>
              <a:t> </a:t>
            </a:r>
            <a:r>
              <a:rPr lang="pl-PL" sz="1800" dirty="0" err="1" smtClean="0"/>
              <a:t>skills</a:t>
            </a:r>
            <a:r>
              <a:rPr lang="pl-PL" sz="1800" dirty="0"/>
              <a:t> </a:t>
            </a:r>
            <a:r>
              <a:rPr lang="pl-PL" sz="1800" dirty="0" smtClean="0"/>
              <a:t>and </a:t>
            </a:r>
            <a:r>
              <a:rPr lang="pl-PL" sz="1800" dirty="0" err="1" smtClean="0"/>
              <a:t>advertise</a:t>
            </a:r>
            <a:r>
              <a:rPr lang="pl-PL" sz="1800" dirty="0" smtClean="0"/>
              <a:t> the Erasmus+ </a:t>
            </a:r>
            <a:r>
              <a:rPr lang="pl-PL" sz="1800" dirty="0" err="1" smtClean="0"/>
              <a:t>project</a:t>
            </a:r>
            <a:r>
              <a:rPr lang="pl-PL" sz="1800" dirty="0" smtClean="0"/>
              <a:t> in a </a:t>
            </a:r>
            <a:r>
              <a:rPr lang="pl-PL" sz="1800" dirty="0" err="1" smtClean="0"/>
              <a:t>very</a:t>
            </a:r>
            <a:r>
              <a:rPr lang="pl-PL" sz="1800" dirty="0" smtClean="0"/>
              <a:t> </a:t>
            </a:r>
            <a:r>
              <a:rPr lang="pl-PL" sz="1800" dirty="0" err="1" smtClean="0"/>
              <a:t>efficient</a:t>
            </a:r>
            <a:r>
              <a:rPr lang="pl-PL" sz="1800" dirty="0" smtClean="0"/>
              <a:t> </a:t>
            </a:r>
            <a:r>
              <a:rPr lang="pl-PL" sz="1800" dirty="0" err="1" smtClean="0"/>
              <a:t>way</a:t>
            </a:r>
            <a:r>
              <a:rPr lang="pl-PL" sz="1800" dirty="0" smtClean="0"/>
              <a:t>. </a:t>
            </a:r>
            <a:endParaRPr lang="en-GB" sz="1800" dirty="0"/>
          </a:p>
        </p:txBody>
      </p:sp>
      <p:pic>
        <p:nvPicPr>
          <p:cNvPr id="8" name="Symbol zastępczy zawartości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1078" y="1270000"/>
            <a:ext cx="3317455" cy="2488092"/>
          </a:xfrm>
        </p:spPr>
      </p:pic>
      <p:pic>
        <p:nvPicPr>
          <p:cNvPr id="11" name="Obraz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2330" y="2828801"/>
            <a:ext cx="5099893" cy="3824919"/>
          </a:xfrm>
          <a:prstGeom prst="rect">
            <a:avLst/>
          </a:prstGeom>
        </p:spPr>
      </p:pic>
      <p:pic>
        <p:nvPicPr>
          <p:cNvPr id="12" name="Obraz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975" y="3951863"/>
            <a:ext cx="3602476" cy="2701857"/>
          </a:xfrm>
          <a:prstGeom prst="rect">
            <a:avLst/>
          </a:prstGeom>
        </p:spPr>
      </p:pic>
    </p:spTree>
    <p:extLst>
      <p:ext uri="{BB962C8B-B14F-4D97-AF65-F5344CB8AC3E}">
        <p14:creationId xmlns:p14="http://schemas.microsoft.com/office/powerpoint/2010/main" val="20440957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sz="7200" dirty="0" err="1" smtClean="0"/>
              <a:t>Thank</a:t>
            </a:r>
            <a:r>
              <a:rPr lang="pl-PL" sz="7200" dirty="0" smtClean="0"/>
              <a:t> </a:t>
            </a:r>
            <a:r>
              <a:rPr lang="pl-PL" sz="7200" dirty="0" err="1" smtClean="0"/>
              <a:t>you</a:t>
            </a:r>
            <a:r>
              <a:rPr lang="pl-PL" sz="7200" dirty="0" smtClean="0"/>
              <a:t> for </a:t>
            </a:r>
            <a:r>
              <a:rPr lang="pl-PL" sz="7200" dirty="0" err="1" smtClean="0"/>
              <a:t>your</a:t>
            </a:r>
            <a:r>
              <a:rPr lang="pl-PL" sz="7200" dirty="0" smtClean="0"/>
              <a:t> </a:t>
            </a:r>
            <a:r>
              <a:rPr lang="pl-PL" sz="7200" dirty="0" err="1" smtClean="0"/>
              <a:t>attention</a:t>
            </a:r>
            <a:r>
              <a:rPr lang="pl-PL" sz="7200" dirty="0" smtClean="0"/>
              <a:t> </a:t>
            </a:r>
            <a:r>
              <a:rPr lang="pl-PL" sz="7200" dirty="0" smtClean="0">
                <a:sym typeface="Wingdings" panose="05000000000000000000" pitchFamily="2" charset="2"/>
              </a:rPr>
              <a:t></a:t>
            </a:r>
            <a:endParaRPr lang="en-GB" sz="7200" dirty="0"/>
          </a:p>
        </p:txBody>
      </p:sp>
      <p:sp>
        <p:nvSpPr>
          <p:cNvPr id="3" name="Symbol zastępczy zawartości 2"/>
          <p:cNvSpPr>
            <a:spLocks noGrp="1"/>
          </p:cNvSpPr>
          <p:nvPr>
            <p:ph idx="1"/>
          </p:nvPr>
        </p:nvSpPr>
        <p:spPr/>
        <p:txBody>
          <a:bodyPr/>
          <a:lstStyle/>
          <a:p>
            <a:endParaRPr lang="en-GB" dirty="0"/>
          </a:p>
        </p:txBody>
      </p:sp>
    </p:spTree>
    <p:extLst>
      <p:ext uri="{BB962C8B-B14F-4D97-AF65-F5344CB8AC3E}">
        <p14:creationId xmlns:p14="http://schemas.microsoft.com/office/powerpoint/2010/main" val="989415356"/>
      </p:ext>
    </p:extLst>
  </p:cSld>
  <p:clrMapOvr>
    <a:masterClrMapping/>
  </p:clrMapOvr>
  <p:timing>
    <p:tnLst>
      <p:par>
        <p:cTn id="1" dur="indefinite" restart="never" nodeType="tmRoot"/>
      </p:par>
    </p:tnLst>
  </p:timing>
</p:sld>
</file>

<file path=ppt/theme/theme1.xml><?xml version="1.0" encoding="utf-8"?>
<a:theme xmlns:a="http://schemas.openxmlformats.org/drawingml/2006/main" name="Fas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205</TotalTime>
  <Words>213</Words>
  <Application>Microsoft Office PowerPoint</Application>
  <PresentationFormat>Panoramiczny</PresentationFormat>
  <Paragraphs>12</Paragraphs>
  <Slides>7</Slides>
  <Notes>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7</vt:i4>
      </vt:variant>
    </vt:vector>
  </HeadingPairs>
  <TitlesOfParts>
    <vt:vector size="12" baseType="lpstr">
      <vt:lpstr>Arial</vt:lpstr>
      <vt:lpstr>Trebuchet MS</vt:lpstr>
      <vt:lpstr>Wingdings</vt:lpstr>
      <vt:lpstr>Wingdings 3</vt:lpstr>
      <vt:lpstr>Faseta</vt:lpstr>
      <vt:lpstr>Creating and developing  your future </vt:lpstr>
      <vt:lpstr>The project „Creating and developing your future” has been promoted by the participants and the teachers on  the several occasions. </vt:lpstr>
      <vt:lpstr>First of all, we have created a unique design of the roll-up and prepared some posters, presentations and leaflets. In our school, we have prepared some decorations on the corridors including the brief descriptions of the workshops in Spain, Poland, France and Germany.     </vt:lpstr>
      <vt:lpstr>Prezentacja programu PowerPoint</vt:lpstr>
      <vt:lpstr>The Warsaw Fair of High Schools is held in April in the Palace of Science and Culture. It is a great opportunity to promote the school, the students’ achievements and the Erasmus+ project to the public. </vt:lpstr>
      <vt:lpstr>From our point of view it was a terrific experience because we could talk to our peers, improve our communication skills and advertise the Erasmus+ project in a very efficient way. </vt:lpstr>
      <vt:lpstr>Thank you for your attention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and developing  your future</dc:title>
  <dc:creator>Jakub Chatkowski</dc:creator>
  <cp:lastModifiedBy>Jakub Chatkowski</cp:lastModifiedBy>
  <cp:revision>17</cp:revision>
  <dcterms:created xsi:type="dcterms:W3CDTF">2019-06-07T23:24:47Z</dcterms:created>
  <dcterms:modified xsi:type="dcterms:W3CDTF">2019-06-11T12:33:52Z</dcterms:modified>
</cp:coreProperties>
</file>