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9" r:id="rId8"/>
    <p:sldId id="261" r:id="rId9"/>
    <p:sldId id="270" r:id="rId10"/>
    <p:sldId id="263" r:id="rId11"/>
    <p:sldId id="262" r:id="rId12"/>
    <p:sldId id="271" r:id="rId13"/>
    <p:sldId id="264" r:id="rId14"/>
    <p:sldId id="272" r:id="rId15"/>
    <p:sldId id="265" r:id="rId16"/>
    <p:sldId id="266" r:id="rId17"/>
    <p:sldId id="267" r:id="rId1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6AE6-7AD9-4A89-948C-EE1E3EBC372A}" type="datetimeFigureOut">
              <a:rPr lang="sk-SK" smtClean="0"/>
              <a:pPr/>
              <a:t>19. 2. 2020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1DA1-51F5-46CA-A589-D5EAA26FBF9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6AE6-7AD9-4A89-948C-EE1E3EBC372A}" type="datetimeFigureOut">
              <a:rPr lang="sk-SK" smtClean="0"/>
              <a:pPr/>
              <a:t>19. 2. 2020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1DA1-51F5-46CA-A589-D5EAA26FBF9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6AE6-7AD9-4A89-948C-EE1E3EBC372A}" type="datetimeFigureOut">
              <a:rPr lang="sk-SK" smtClean="0"/>
              <a:pPr/>
              <a:t>19. 2. 2020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1DA1-51F5-46CA-A589-D5EAA26FBF9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6AE6-7AD9-4A89-948C-EE1E3EBC372A}" type="datetimeFigureOut">
              <a:rPr lang="sk-SK" smtClean="0"/>
              <a:pPr/>
              <a:t>19. 2. 2020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1DA1-51F5-46CA-A589-D5EAA26FBF9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6AE6-7AD9-4A89-948C-EE1E3EBC372A}" type="datetimeFigureOut">
              <a:rPr lang="sk-SK" smtClean="0"/>
              <a:pPr/>
              <a:t>19. 2. 2020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1DA1-51F5-46CA-A589-D5EAA26FBF9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6AE6-7AD9-4A89-948C-EE1E3EBC372A}" type="datetimeFigureOut">
              <a:rPr lang="sk-SK" smtClean="0"/>
              <a:pPr/>
              <a:t>19. 2. 2020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1DA1-51F5-46CA-A589-D5EAA26FBF9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6AE6-7AD9-4A89-948C-EE1E3EBC372A}" type="datetimeFigureOut">
              <a:rPr lang="sk-SK" smtClean="0"/>
              <a:pPr/>
              <a:t>19. 2. 2020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1DA1-51F5-46CA-A589-D5EAA26FBF9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6AE6-7AD9-4A89-948C-EE1E3EBC372A}" type="datetimeFigureOut">
              <a:rPr lang="sk-SK" smtClean="0"/>
              <a:pPr/>
              <a:t>19. 2. 2020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1DA1-51F5-46CA-A589-D5EAA26FBF9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6AE6-7AD9-4A89-948C-EE1E3EBC372A}" type="datetimeFigureOut">
              <a:rPr lang="sk-SK" smtClean="0"/>
              <a:pPr/>
              <a:t>19. 2. 2020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1DA1-51F5-46CA-A589-D5EAA26FBF9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6AE6-7AD9-4A89-948C-EE1E3EBC372A}" type="datetimeFigureOut">
              <a:rPr lang="sk-SK" smtClean="0"/>
              <a:pPr/>
              <a:t>19. 2. 2020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1DA1-51F5-46CA-A589-D5EAA26FBF9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6AE6-7AD9-4A89-948C-EE1E3EBC372A}" type="datetimeFigureOut">
              <a:rPr lang="sk-SK" smtClean="0"/>
              <a:pPr/>
              <a:t>19. 2. 2020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1DA1-51F5-46CA-A589-D5EAA26FBF9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36AE6-7AD9-4A89-948C-EE1E3EBC372A}" type="datetimeFigureOut">
              <a:rPr lang="sk-SK" smtClean="0"/>
              <a:pPr/>
              <a:t>19. 2. 2020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81DA1-51F5-46CA-A589-D5EAA26FBF91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IMG_20191008_115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1472" y="642918"/>
            <a:ext cx="8058152" cy="3684603"/>
          </a:xfrm>
        </p:spPr>
        <p:txBody>
          <a:bodyPr>
            <a:noAutofit/>
          </a:bodyPr>
          <a:lstStyle/>
          <a:p>
            <a:r>
              <a:rPr lang="sk-SK" sz="6000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FROM THE CLASSROOM TO THE REAL WOLRD</a:t>
            </a:r>
            <a:endParaRPr lang="sk-SK" sz="6000" b="1" dirty="0">
              <a:ln w="18000">
                <a:solidFill>
                  <a:schemeClr val="accent2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642974" y="5357826"/>
            <a:ext cx="6572296" cy="1895476"/>
          </a:xfrm>
        </p:spPr>
        <p:txBody>
          <a:bodyPr/>
          <a:lstStyle/>
          <a:p>
            <a:r>
              <a:rPr lang="sk-SK" sz="4000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E S T O N I A</a:t>
            </a:r>
            <a:r>
              <a:rPr lang="sk-SK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 </a:t>
            </a:r>
            <a:endParaRPr lang="sk-SK" b="1" dirty="0">
              <a:ln w="18000">
                <a:solidFill>
                  <a:schemeClr val="accent2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H O L </a:t>
            </a:r>
            <a:r>
              <a:rPr lang="sk-SK" sz="5400" dirty="0" err="1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L</a:t>
            </a:r>
            <a:r>
              <a:rPr lang="sk-SK" sz="54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 Y F O </a:t>
            </a:r>
            <a:r>
              <a:rPr lang="sk-SK" sz="5400" dirty="0" err="1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O</a:t>
            </a:r>
            <a:r>
              <a:rPr lang="sk-SK" sz="54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 D </a:t>
            </a:r>
            <a:endParaRPr lang="sk-SK" sz="5400" dirty="0"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4" name="Zástupný symbol obsahu 3" descr="IMG_20191008_13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297890" y="2488400"/>
            <a:ext cx="4476781" cy="3357586"/>
          </a:xfrm>
        </p:spPr>
      </p:pic>
      <p:pic>
        <p:nvPicPr>
          <p:cNvPr id="5" name="Obrázok 4" descr="IMG_20191008_122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 flipV="1">
            <a:off x="1964529" y="1964505"/>
            <a:ext cx="5143503" cy="421484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received_238711620487163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8926" y="1857364"/>
            <a:ext cx="3429006" cy="457200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T A L </a:t>
            </a:r>
            <a:r>
              <a:rPr lang="sk-SK" sz="6000" dirty="0" err="1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L</a:t>
            </a:r>
            <a:r>
              <a:rPr lang="sk-SK" sz="60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 I N </a:t>
            </a:r>
            <a:r>
              <a:rPr lang="sk-SK" sz="6000" dirty="0" err="1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N</a:t>
            </a:r>
            <a:r>
              <a:rPr lang="sk-SK" sz="60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 </a:t>
            </a:r>
            <a:endParaRPr lang="sk-SK" sz="6000" dirty="0"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5" name="Zástupný symbol obsahu 4" descr="received_2552069531498078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14546" y="2143116"/>
            <a:ext cx="5017572" cy="3763179"/>
          </a:xfrm>
        </p:spPr>
      </p:pic>
      <p:pic>
        <p:nvPicPr>
          <p:cNvPr id="7" name="Obrázok 6" descr="IMG_20191009_1214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32" y="1928802"/>
            <a:ext cx="5643570" cy="4232678"/>
          </a:xfrm>
          <a:prstGeom prst="rect">
            <a:avLst/>
          </a:prstGeom>
        </p:spPr>
      </p:pic>
      <p:pic>
        <p:nvPicPr>
          <p:cNvPr id="8" name="Obrázok 7" descr="IMG_20191009_1056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386310" y="1993994"/>
            <a:ext cx="4800008" cy="4143404"/>
          </a:xfrm>
          <a:prstGeom prst="rect">
            <a:avLst/>
          </a:prstGeom>
        </p:spPr>
      </p:pic>
      <p:pic>
        <p:nvPicPr>
          <p:cNvPr id="9" name="Obrázok 8" descr="IMG_20191009_1116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90600" y="1643050"/>
            <a:ext cx="6596077" cy="5018496"/>
          </a:xfrm>
          <a:prstGeom prst="rect">
            <a:avLst/>
          </a:prstGeom>
        </p:spPr>
      </p:pic>
      <p:pic>
        <p:nvPicPr>
          <p:cNvPr id="10" name="Obrázok 9" descr="IMG_65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72" y="1571612"/>
            <a:ext cx="8143900" cy="528638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T A L </a:t>
            </a:r>
            <a:r>
              <a:rPr lang="sk-SK" dirty="0" err="1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L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 I N </a:t>
            </a:r>
            <a:r>
              <a:rPr lang="sk-SK" dirty="0" err="1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N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M O N U M E N T S </a:t>
            </a:r>
          </a:p>
          <a:p>
            <a:endParaRPr lang="sk-SK" dirty="0" smtClean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 H I S T O R Y </a:t>
            </a:r>
          </a:p>
          <a:p>
            <a:endParaRPr lang="sk-SK" dirty="0" smtClean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T R A D I T I O N S </a:t>
            </a:r>
            <a:endParaRPr lang="sk-SK" dirty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4" name="Obrázok 3" descr="IMG_20191009_120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488655" y="2369337"/>
            <a:ext cx="4667283" cy="35004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 </a:t>
            </a:r>
            <a:r>
              <a:rPr lang="sk-SK" sz="66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A H </a:t>
            </a:r>
            <a:r>
              <a:rPr lang="sk-SK" sz="6600" dirty="0" err="1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H</a:t>
            </a:r>
            <a:r>
              <a:rPr lang="sk-SK" sz="66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 A </a:t>
            </a:r>
            <a:r>
              <a:rPr lang="sk-SK" sz="6600" dirty="0" err="1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A</a:t>
            </a:r>
            <a:r>
              <a:rPr lang="sk-SK" sz="66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 </a:t>
            </a:r>
            <a:endParaRPr lang="sk-SK" sz="6600" dirty="0"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4" name="Zástupný symbol obsahu 3" descr="received_55563527858275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2428868"/>
            <a:ext cx="4874696" cy="3495287"/>
          </a:xfrm>
        </p:spPr>
      </p:pic>
      <p:pic>
        <p:nvPicPr>
          <p:cNvPr id="7" name="Obrázok 6" descr="IMG_20191011_1239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63379" y="2422911"/>
            <a:ext cx="4524374" cy="3393281"/>
          </a:xfrm>
          <a:prstGeom prst="rect">
            <a:avLst/>
          </a:prstGeom>
        </p:spPr>
      </p:pic>
      <p:pic>
        <p:nvPicPr>
          <p:cNvPr id="8" name="Obrázok 7" descr="IMG_20191011_1205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277058" y="2366356"/>
            <a:ext cx="4643438" cy="3482579"/>
          </a:xfrm>
          <a:prstGeom prst="rect">
            <a:avLst/>
          </a:prstGeom>
        </p:spPr>
      </p:pic>
      <p:pic>
        <p:nvPicPr>
          <p:cNvPr id="9" name="Obrázok 8" descr="IMG_67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166" y="1928802"/>
            <a:ext cx="6357950" cy="4238633"/>
          </a:xfrm>
          <a:prstGeom prst="rect">
            <a:avLst/>
          </a:prstGeom>
        </p:spPr>
      </p:pic>
      <p:pic>
        <p:nvPicPr>
          <p:cNvPr id="10" name="Obrázok 9" descr="IMG_67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85852" y="1785926"/>
            <a:ext cx="6715140" cy="4643470"/>
          </a:xfrm>
          <a:prstGeom prst="rect">
            <a:avLst/>
          </a:prstGeom>
        </p:spPr>
      </p:pic>
      <p:pic>
        <p:nvPicPr>
          <p:cNvPr id="11" name="Obrázok 10" descr="IMG_67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5786" y="1428736"/>
            <a:ext cx="7786710" cy="519114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A H </a:t>
            </a:r>
            <a:r>
              <a:rPr lang="sk-SK" dirty="0" err="1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H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 A </a:t>
            </a:r>
            <a:r>
              <a:rPr lang="sk-SK" dirty="0" err="1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A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S C I E N C E   C E N T R E </a:t>
            </a:r>
          </a:p>
          <a:p>
            <a:endParaRPr lang="sk-SK" dirty="0" smtClean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E X P E R I M E N T S </a:t>
            </a:r>
          </a:p>
          <a:p>
            <a:endParaRPr lang="sk-SK" dirty="0" smtClean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A U T O P S Y </a:t>
            </a:r>
            <a:endParaRPr lang="sk-SK" dirty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4" name="Obrázok 3" descr="received_175462618134859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500694" y="2786058"/>
            <a:ext cx="2857502" cy="381000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C E L E B R A T I O N </a:t>
            </a:r>
            <a:endParaRPr lang="sk-SK" sz="6000" dirty="0"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4" name="Zástupný symbol obsahu 3" descr="IMG_68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2357430"/>
            <a:ext cx="5037546" cy="3358364"/>
          </a:xfrm>
        </p:spPr>
      </p:pic>
      <p:pic>
        <p:nvPicPr>
          <p:cNvPr id="5" name="Obrázok 4" descr="IMG_68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2143116"/>
            <a:ext cx="5786446" cy="3857631"/>
          </a:xfrm>
          <a:prstGeom prst="rect">
            <a:avLst/>
          </a:prstGeom>
        </p:spPr>
      </p:pic>
      <p:pic>
        <p:nvPicPr>
          <p:cNvPr id="6" name="Obrázok 5" descr="IMG_67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2071678"/>
            <a:ext cx="6429388" cy="4286258"/>
          </a:xfrm>
          <a:prstGeom prst="rect">
            <a:avLst/>
          </a:prstGeom>
        </p:spPr>
      </p:pic>
      <p:pic>
        <p:nvPicPr>
          <p:cNvPr id="7" name="Obrázok 6" descr="IMG_68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2000240"/>
            <a:ext cx="6786610" cy="4381509"/>
          </a:xfrm>
          <a:prstGeom prst="rect">
            <a:avLst/>
          </a:prstGeom>
        </p:spPr>
      </p:pic>
      <p:pic>
        <p:nvPicPr>
          <p:cNvPr id="8" name="Obrázok 7" descr="IMG_67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1538" y="1928802"/>
            <a:ext cx="7072362" cy="447676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A R </a:t>
            </a:r>
            <a:r>
              <a:rPr lang="sk-SK" sz="6000" dirty="0" err="1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R</a:t>
            </a:r>
            <a:r>
              <a:rPr lang="sk-SK" sz="60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 I V A L </a:t>
            </a:r>
            <a:endParaRPr lang="sk-SK" sz="6000" dirty="0"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4" name="Zástupný symbol obsahu 3" descr="IMG_20191005_1218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 flipH="1">
            <a:off x="2123135" y="2305965"/>
            <a:ext cx="4731820" cy="354886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T H A N K   Y O U </a:t>
            </a:r>
            <a:br>
              <a:rPr lang="sk-SK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</a:b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E S T O N I A ♥</a:t>
            </a:r>
            <a:endParaRPr lang="sk-SK" dirty="0"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4" name="Zástupný symbol obsahu 3" descr="IMG_65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928802"/>
            <a:ext cx="7429552" cy="4668061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A  I  R  P  O  R  T </a:t>
            </a:r>
            <a:endParaRPr lang="sk-SK" b="1" dirty="0"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" name="Zástupný symbol obsahu 9" descr="71540481_498840547621518_4982947174791774208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1643050"/>
            <a:ext cx="6034617" cy="4525963"/>
          </a:xfrm>
        </p:spPr>
      </p:pic>
      <p:pic>
        <p:nvPicPr>
          <p:cNvPr id="13" name="Obrázok 12" descr="71767893_536853563754431_139292111601139712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1500174"/>
            <a:ext cx="6786610" cy="4976847"/>
          </a:xfrm>
          <a:prstGeom prst="rect">
            <a:avLst/>
          </a:prstGeom>
        </p:spPr>
      </p:pic>
      <p:pic>
        <p:nvPicPr>
          <p:cNvPr id="14" name="Obrázok 13" descr="IMG_58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500174"/>
            <a:ext cx="7715304" cy="500066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0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R I G A </a:t>
            </a:r>
            <a:endParaRPr lang="sk-SK" sz="6000" dirty="0"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4" name="Zástupný symbol obsahu 3" descr="IMG_58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2071678"/>
            <a:ext cx="5357850" cy="3571900"/>
          </a:xfrm>
        </p:spPr>
      </p:pic>
      <p:pic>
        <p:nvPicPr>
          <p:cNvPr id="8" name="Obrázok 7" descr="IMG_58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714488"/>
            <a:ext cx="6572264" cy="4381509"/>
          </a:xfrm>
          <a:prstGeom prst="rect">
            <a:avLst/>
          </a:prstGeom>
        </p:spPr>
      </p:pic>
      <p:pic>
        <p:nvPicPr>
          <p:cNvPr id="9" name="Obrázok 8" descr="IMG_59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1643050"/>
            <a:ext cx="6858016" cy="4572011"/>
          </a:xfrm>
          <a:prstGeom prst="rect">
            <a:avLst/>
          </a:prstGeom>
        </p:spPr>
      </p:pic>
      <p:pic>
        <p:nvPicPr>
          <p:cNvPr id="10" name="Obrázok 9" descr="IMG_62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1538" y="1428736"/>
            <a:ext cx="7250957" cy="4833971"/>
          </a:xfrm>
          <a:prstGeom prst="rect">
            <a:avLst/>
          </a:prstGeom>
        </p:spPr>
      </p:pic>
      <p:pic>
        <p:nvPicPr>
          <p:cNvPr id="12" name="Obrázok 11" descr="IMG_20191005_1923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1357298"/>
            <a:ext cx="8286808" cy="519711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E  L  V  A </a:t>
            </a:r>
            <a:endParaRPr lang="sk-SK" sz="6000" dirty="0"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4" name="Zástupný symbol obsahu 3" descr="IMG_20191007_1849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88619" y="2311919"/>
            <a:ext cx="4779445" cy="3584584"/>
          </a:xfrm>
        </p:spPr>
      </p:pic>
      <p:pic>
        <p:nvPicPr>
          <p:cNvPr id="6" name="Obrázok 5" descr="IMG_20191007_140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095483" y="2190741"/>
            <a:ext cx="4953032" cy="3714774"/>
          </a:xfrm>
          <a:prstGeom prst="rect">
            <a:avLst/>
          </a:prstGeom>
        </p:spPr>
      </p:pic>
      <p:pic>
        <p:nvPicPr>
          <p:cNvPr id="7" name="Obrázok 6" descr="IMG_20191007_1843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1500174"/>
            <a:ext cx="6548451" cy="5125653"/>
          </a:xfrm>
          <a:prstGeom prst="rect">
            <a:avLst/>
          </a:prstGeom>
        </p:spPr>
      </p:pic>
      <p:pic>
        <p:nvPicPr>
          <p:cNvPr id="8" name="Obrázok 7" descr="IMG_20191007_14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 flipV="1">
            <a:off x="1000100" y="1500174"/>
            <a:ext cx="7215238" cy="516137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E  L  V  A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S C H O </a:t>
            </a:r>
            <a:r>
              <a:rPr lang="sk-SK" dirty="0" err="1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O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 L </a:t>
            </a:r>
          </a:p>
          <a:p>
            <a:endParaRPr lang="sk-SK" dirty="0" smtClean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M O N U M E N T S</a:t>
            </a:r>
          </a:p>
          <a:p>
            <a:endParaRPr lang="sk-SK" dirty="0" smtClean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N A T U R E  </a:t>
            </a:r>
          </a:p>
          <a:p>
            <a:endParaRPr lang="sk-SK" dirty="0" smtClean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endParaRPr lang="sk-SK" dirty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4" name="Obrázok 3" descr="IMG_20191007_135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357690" y="2143112"/>
            <a:ext cx="5143504" cy="385762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M O </a:t>
            </a:r>
            <a:r>
              <a:rPr lang="sk-SK" sz="6000" dirty="0" err="1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O</a:t>
            </a:r>
            <a:r>
              <a:rPr lang="sk-SK" sz="60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 R S </a:t>
            </a:r>
            <a:endParaRPr lang="sk-SK" sz="6000" dirty="0"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4" name="Zástupný symbol obsahu 3" descr="IMG_20191008_1158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373167" y="2341685"/>
            <a:ext cx="4446068" cy="3334551"/>
          </a:xfrm>
        </p:spPr>
      </p:pic>
      <p:pic>
        <p:nvPicPr>
          <p:cNvPr id="5" name="Obrázok 4" descr="IMG_64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071684" y="2285979"/>
            <a:ext cx="5072074" cy="3643339"/>
          </a:xfrm>
          <a:prstGeom prst="rect">
            <a:avLst/>
          </a:prstGeom>
        </p:spPr>
      </p:pic>
      <p:pic>
        <p:nvPicPr>
          <p:cNvPr id="6" name="Obrázok 5" descr="IMG_20191008_104442_BURST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 flipV="1">
            <a:off x="2071683" y="2143105"/>
            <a:ext cx="5214949" cy="3786215"/>
          </a:xfrm>
          <a:prstGeom prst="rect">
            <a:avLst/>
          </a:prstGeom>
        </p:spPr>
      </p:pic>
      <p:pic>
        <p:nvPicPr>
          <p:cNvPr id="7" name="Obrázok 6" descr="IMG_20191008_1158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 flipH="1" flipV="1">
            <a:off x="2000232" y="2000240"/>
            <a:ext cx="5500702" cy="4214818"/>
          </a:xfrm>
          <a:prstGeom prst="rect">
            <a:avLst/>
          </a:prstGeom>
        </p:spPr>
      </p:pic>
      <p:pic>
        <p:nvPicPr>
          <p:cNvPr id="8" name="Obrázok 7" descr="IMG_64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1357298"/>
            <a:ext cx="7858180" cy="550070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M O </a:t>
            </a:r>
            <a:r>
              <a:rPr lang="sk-SK" dirty="0" err="1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O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 R S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E D U C A T I O N   I N   </a:t>
            </a:r>
            <a:r>
              <a:rPr lang="sk-SK" dirty="0" err="1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N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 A T U R E </a:t>
            </a:r>
          </a:p>
          <a:p>
            <a:endParaRPr lang="sk-SK" dirty="0" smtClean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W O L V E S </a:t>
            </a:r>
          </a:p>
          <a:p>
            <a:endParaRPr lang="sk-SK" dirty="0" smtClean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B E R </a:t>
            </a:r>
            <a:r>
              <a:rPr lang="sk-SK" dirty="0" err="1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R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 I E S   E V E R Y W H E R E </a:t>
            </a:r>
            <a:endParaRPr lang="sk-SK" dirty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S U R V I V A L </a:t>
            </a:r>
            <a:endParaRPr lang="sk-SK" sz="6000" dirty="0"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4" name="Zástupný symbol obsahu 3" descr="IMG_66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2071678"/>
            <a:ext cx="5394736" cy="3596490"/>
          </a:xfrm>
        </p:spPr>
      </p:pic>
      <p:pic>
        <p:nvPicPr>
          <p:cNvPr id="5" name="Obrázok 4" descr="IMG_6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1857364"/>
            <a:ext cx="6143636" cy="4095757"/>
          </a:xfrm>
          <a:prstGeom prst="rect">
            <a:avLst/>
          </a:prstGeom>
        </p:spPr>
      </p:pic>
      <p:pic>
        <p:nvPicPr>
          <p:cNvPr id="6" name="Obrázok 5" descr="IMG_66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1857364"/>
            <a:ext cx="6643702" cy="4095757"/>
          </a:xfrm>
          <a:prstGeom prst="rect">
            <a:avLst/>
          </a:prstGeom>
        </p:spPr>
      </p:pic>
      <p:pic>
        <p:nvPicPr>
          <p:cNvPr id="7" name="Obrázok 6" descr="IMG_66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1714488"/>
            <a:ext cx="7072330" cy="471488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ulim" pitchFamily="34" charset="-127"/>
                <a:ea typeface="Gulim" pitchFamily="34" charset="-127"/>
              </a:rPr>
              <a:t>S U R V I V A L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S E T </a:t>
            </a:r>
            <a:r>
              <a:rPr lang="sk-SK" dirty="0" err="1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T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 I N G   O F   </a:t>
            </a:r>
            <a:r>
              <a:rPr lang="sk-SK" dirty="0" err="1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F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 I R E </a:t>
            </a:r>
          </a:p>
          <a:p>
            <a:endParaRPr lang="sk-SK" dirty="0" smtClean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P R E P A R A T I O N   O F   </a:t>
            </a:r>
            <a:r>
              <a:rPr lang="sk-SK" dirty="0" err="1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F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 O </a:t>
            </a:r>
            <a:r>
              <a:rPr lang="sk-SK" dirty="0" err="1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O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 D</a:t>
            </a:r>
          </a:p>
          <a:p>
            <a:endParaRPr lang="sk-SK" dirty="0" smtClean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Gulim" pitchFamily="34" charset="-127"/>
                <a:ea typeface="Gulim" pitchFamily="34" charset="-127"/>
              </a:rPr>
              <a:t>„M I L I T A R Y“  T R A I N I N G </a:t>
            </a:r>
            <a:endParaRPr lang="sk-SK" dirty="0">
              <a:solidFill>
                <a:schemeClr val="accent2">
                  <a:lumMod val="75000"/>
                </a:schemeClr>
              </a:solidFill>
              <a:latin typeface="Gulim" pitchFamily="34" charset="-127"/>
              <a:ea typeface="Guli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295</Words>
  <Application>Microsoft Office PowerPoint</Application>
  <PresentationFormat>Prezentácia na obrazovke (4:3)</PresentationFormat>
  <Paragraphs>47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1" baseType="lpstr">
      <vt:lpstr>Gulim</vt:lpstr>
      <vt:lpstr>Arial</vt:lpstr>
      <vt:lpstr>Calibri</vt:lpstr>
      <vt:lpstr>Motív Office</vt:lpstr>
      <vt:lpstr>FROM THE CLASSROOM TO THE REAL WOLRD</vt:lpstr>
      <vt:lpstr>A  I  R  P  O  R  T </vt:lpstr>
      <vt:lpstr>R I G A </vt:lpstr>
      <vt:lpstr>E  L  V  A </vt:lpstr>
      <vt:lpstr>E  L  V  A </vt:lpstr>
      <vt:lpstr>M O O R S </vt:lpstr>
      <vt:lpstr>M O O R S </vt:lpstr>
      <vt:lpstr>S U R V I V A L </vt:lpstr>
      <vt:lpstr>S U R V I V A L </vt:lpstr>
      <vt:lpstr>H O L L Y F O O D </vt:lpstr>
      <vt:lpstr>T A L L I N N </vt:lpstr>
      <vt:lpstr>T A L L I N N </vt:lpstr>
      <vt:lpstr> A H H A A </vt:lpstr>
      <vt:lpstr>A H H A A </vt:lpstr>
      <vt:lpstr>C E L E B R A T I O N </vt:lpstr>
      <vt:lpstr>A R R I V A L </vt:lpstr>
      <vt:lpstr>T H A N K   Y O U  E S T O N I A 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: From the classroom to the real world</dc:title>
  <dc:creator>Windows User</dc:creator>
  <cp:lastModifiedBy>Asus</cp:lastModifiedBy>
  <cp:revision>16</cp:revision>
  <dcterms:created xsi:type="dcterms:W3CDTF">2020-01-27T15:09:29Z</dcterms:created>
  <dcterms:modified xsi:type="dcterms:W3CDTF">2020-02-19T08:26:35Z</dcterms:modified>
</cp:coreProperties>
</file>