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191B77-6213-4C43-8793-BB097E43C7BD}" type="datetimeFigureOut">
              <a:rPr lang="pl-PL" smtClean="0"/>
              <a:t>30.03.2020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7DB1AA1-0D8F-4F84-A3E8-FA672A9D85D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91B77-6213-4C43-8793-BB097E43C7BD}" type="datetimeFigureOut">
              <a:rPr lang="pl-PL" smtClean="0"/>
              <a:t>30.03.2020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DB1AA1-0D8F-4F84-A3E8-FA672A9D85D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91B77-6213-4C43-8793-BB097E43C7BD}" type="datetimeFigureOut">
              <a:rPr lang="pl-PL" smtClean="0"/>
              <a:t>30.03.2020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DB1AA1-0D8F-4F84-A3E8-FA672A9D85D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91B77-6213-4C43-8793-BB097E43C7BD}" type="datetimeFigureOut">
              <a:rPr lang="pl-PL" smtClean="0"/>
              <a:t>30.03.2020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DB1AA1-0D8F-4F84-A3E8-FA672A9D85DE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91B77-6213-4C43-8793-BB097E43C7BD}" type="datetimeFigureOut">
              <a:rPr lang="pl-PL" smtClean="0"/>
              <a:t>30.03.2020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DB1AA1-0D8F-4F84-A3E8-FA672A9D85DE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91B77-6213-4C43-8793-BB097E43C7BD}" type="datetimeFigureOut">
              <a:rPr lang="pl-PL" smtClean="0"/>
              <a:t>30.03.2020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DB1AA1-0D8F-4F84-A3E8-FA672A9D85DE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91B77-6213-4C43-8793-BB097E43C7BD}" type="datetimeFigureOut">
              <a:rPr lang="pl-PL" smtClean="0"/>
              <a:t>30.03.2020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DB1AA1-0D8F-4F84-A3E8-FA672A9D85DE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91B77-6213-4C43-8793-BB097E43C7BD}" type="datetimeFigureOut">
              <a:rPr lang="pl-PL" smtClean="0"/>
              <a:t>30.03.2020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DB1AA1-0D8F-4F84-A3E8-FA672A9D85DE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91B77-6213-4C43-8793-BB097E43C7BD}" type="datetimeFigureOut">
              <a:rPr lang="pl-PL" smtClean="0"/>
              <a:t>30.03.2020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DB1AA1-0D8F-4F84-A3E8-FA672A9D85D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191B77-6213-4C43-8793-BB097E43C7BD}" type="datetimeFigureOut">
              <a:rPr lang="pl-PL" smtClean="0"/>
              <a:t>30.03.2020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DB1AA1-0D8F-4F84-A3E8-FA672A9D85DE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191B77-6213-4C43-8793-BB097E43C7BD}" type="datetimeFigureOut">
              <a:rPr lang="pl-PL" smtClean="0"/>
              <a:t>30.03.2020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7DB1AA1-0D8F-4F84-A3E8-FA672A9D85DE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191B77-6213-4C43-8793-BB097E43C7BD}" type="datetimeFigureOut">
              <a:rPr lang="pl-PL" smtClean="0"/>
              <a:t>30.03.2020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7DB1AA1-0D8F-4F84-A3E8-FA672A9D85DE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7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69191" y="181098"/>
            <a:ext cx="88056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DROGA KRZYŻOWA</a:t>
            </a:r>
            <a:endParaRPr lang="pl-PL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Wstęp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7668344" y="1355709"/>
            <a:ext cx="703312" cy="504056"/>
          </a:xfrm>
          <a:prstGeom prst="rect">
            <a:avLst/>
          </a:prstGeom>
        </p:spPr>
      </p:pic>
      <p:pic>
        <p:nvPicPr>
          <p:cNvPr id="1026" name="Picture 2" descr="Zobacz obraz źródłow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49" y="2132856"/>
            <a:ext cx="5760640" cy="4056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5" name="Strzałka w prawo z wcięciem 4"/>
          <p:cNvSpPr/>
          <p:nvPr/>
        </p:nvSpPr>
        <p:spPr>
          <a:xfrm>
            <a:off x="6228184" y="1316119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72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93" y="0"/>
            <a:ext cx="4679807" cy="6120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17388" y="1196752"/>
            <a:ext cx="442662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STACJA 8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Jezus spotyka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łaczące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kobiety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St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1840" y="404664"/>
            <a:ext cx="609600" cy="609600"/>
          </a:xfrm>
          <a:prstGeom prst="rect">
            <a:avLst/>
          </a:prstGeom>
        </p:spPr>
      </p:pic>
      <p:sp>
        <p:nvSpPr>
          <p:cNvPr id="5" name="Strzałka w prawo z wcięciem 4"/>
          <p:cNvSpPr/>
          <p:nvPr/>
        </p:nvSpPr>
        <p:spPr>
          <a:xfrm>
            <a:off x="1377898" y="387896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54593" y="5510400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2644551" y="5510400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7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29" y="0"/>
            <a:ext cx="5342760" cy="6120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50250" y="1556792"/>
            <a:ext cx="446576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STACJA 9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Trzeci upadek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Jezusa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St.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4840" y="534794"/>
            <a:ext cx="609600" cy="609600"/>
          </a:xfrm>
          <a:prstGeom prst="rect">
            <a:avLst/>
          </a:prstGeom>
        </p:spPr>
      </p:pic>
      <p:sp>
        <p:nvSpPr>
          <p:cNvPr id="5" name="Strzałka w prawo z wcięciem 4"/>
          <p:cNvSpPr/>
          <p:nvPr/>
        </p:nvSpPr>
        <p:spPr>
          <a:xfrm>
            <a:off x="1547664" y="548617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4440" y="4973112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2504073" y="4973112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637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20" y="188640"/>
            <a:ext cx="4680520" cy="6120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39552" y="1340768"/>
            <a:ext cx="374172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STACJA 10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Jezus 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szat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obnażony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St.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7864" y="620688"/>
            <a:ext cx="609600" cy="609600"/>
          </a:xfrm>
          <a:prstGeom prst="rect">
            <a:avLst/>
          </a:prstGeom>
        </p:spPr>
      </p:pic>
      <p:sp>
        <p:nvSpPr>
          <p:cNvPr id="5" name="Strzałka w prawo z wcięciem 4"/>
          <p:cNvSpPr/>
          <p:nvPr/>
        </p:nvSpPr>
        <p:spPr>
          <a:xfrm>
            <a:off x="1691680" y="620688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97619" y="4757088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2640182" y="4775921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373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76" y="0"/>
            <a:ext cx="4617900" cy="6120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83568" y="1484784"/>
            <a:ext cx="374172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STACJA 11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Jezus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rzybity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 krzyża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St.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1880" y="620688"/>
            <a:ext cx="609600" cy="609600"/>
          </a:xfrm>
          <a:prstGeom prst="rect">
            <a:avLst/>
          </a:prstGeom>
        </p:spPr>
      </p:pic>
      <p:sp>
        <p:nvSpPr>
          <p:cNvPr id="5" name="Strzałka w prawo z wcięciem 4"/>
          <p:cNvSpPr/>
          <p:nvPr/>
        </p:nvSpPr>
        <p:spPr>
          <a:xfrm>
            <a:off x="1763688" y="620688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9449" y="4824375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2699791" y="4824375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477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34" y="29700"/>
            <a:ext cx="4689908" cy="6120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47871" y="1556792"/>
            <a:ext cx="432412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STACJA 12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Jezus umiera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krzyżu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St.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7864" y="692696"/>
            <a:ext cx="609600" cy="609600"/>
          </a:xfrm>
          <a:prstGeom prst="rect">
            <a:avLst/>
          </a:prstGeom>
        </p:spPr>
      </p:pic>
      <p:sp>
        <p:nvSpPr>
          <p:cNvPr id="5" name="Strzałka w prawo z wcięciem 4"/>
          <p:cNvSpPr/>
          <p:nvPr/>
        </p:nvSpPr>
        <p:spPr>
          <a:xfrm>
            <a:off x="1547664" y="692696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2298" y="5445224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2600464" y="5415345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24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20" y="29344"/>
            <a:ext cx="4669726" cy="6120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54654" y="1484784"/>
            <a:ext cx="374172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STACJA 13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Jezus 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djęty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krzyża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St.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1880" y="548680"/>
            <a:ext cx="609600" cy="609600"/>
          </a:xfrm>
          <a:prstGeom prst="rect">
            <a:avLst/>
          </a:prstGeom>
        </p:spPr>
      </p:pic>
      <p:sp>
        <p:nvSpPr>
          <p:cNvPr id="5" name="Strzałka w prawo z wcięciem 4"/>
          <p:cNvSpPr/>
          <p:nvPr/>
        </p:nvSpPr>
        <p:spPr>
          <a:xfrm>
            <a:off x="1691680" y="548680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8881" y="4901104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2519772" y="4901104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843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6632"/>
            <a:ext cx="4707224" cy="6120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71970" y="1700808"/>
            <a:ext cx="409118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STACJA 14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Złożenie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iała Jezusa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 grobu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St.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856" y="692696"/>
            <a:ext cx="609600" cy="609600"/>
          </a:xfrm>
          <a:prstGeom prst="rect">
            <a:avLst/>
          </a:prstGeom>
        </p:spPr>
      </p:pic>
      <p:sp>
        <p:nvSpPr>
          <p:cNvPr id="5" name="Strzałka w prawo z wcięciem 4"/>
          <p:cNvSpPr/>
          <p:nvPr/>
        </p:nvSpPr>
        <p:spPr>
          <a:xfrm>
            <a:off x="1547664" y="692696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0656" y="5301208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2534696" y="5285184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37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obacz obraz źródłow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4536504" cy="631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martwychwstał Pan i żyje dz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5428" y="4581128"/>
            <a:ext cx="609600" cy="609600"/>
          </a:xfrm>
          <a:prstGeom prst="rect">
            <a:avLst/>
          </a:prstGeom>
        </p:spPr>
      </p:pic>
      <p:sp>
        <p:nvSpPr>
          <p:cNvPr id="6" name="Music"/>
          <p:cNvSpPr>
            <a:spLocks noEditPoints="1" noChangeArrowheads="1"/>
          </p:cNvSpPr>
          <p:nvPr/>
        </p:nvSpPr>
        <p:spPr bwMode="auto">
          <a:xfrm>
            <a:off x="1988395" y="4581128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Music"/>
          <p:cNvSpPr>
            <a:spLocks noEditPoints="1" noChangeArrowheads="1"/>
          </p:cNvSpPr>
          <p:nvPr/>
        </p:nvSpPr>
        <p:spPr bwMode="auto">
          <a:xfrm>
            <a:off x="1592350" y="599372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" name="Uczyłeś Pani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581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2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633670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cę wywyższać Imię Tw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364290"/>
            <a:ext cx="609600" cy="609600"/>
          </a:xfrm>
          <a:prstGeom prst="rect">
            <a:avLst/>
          </a:prstGeom>
        </p:spPr>
      </p:pic>
      <p:sp>
        <p:nvSpPr>
          <p:cNvPr id="4" name="Music"/>
          <p:cNvSpPr>
            <a:spLocks noEditPoints="1" noChangeArrowheads="1"/>
          </p:cNvSpPr>
          <p:nvPr/>
        </p:nvSpPr>
        <p:spPr bwMode="auto">
          <a:xfrm>
            <a:off x="2519772" y="375975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96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55" y="-18365"/>
            <a:ext cx="4644000" cy="612151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91448" y="1124744"/>
            <a:ext cx="344196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STACJA 1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Pan Jezus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śmierć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skazany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St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9792" y="332656"/>
            <a:ext cx="609600" cy="609600"/>
          </a:xfrm>
          <a:prstGeom prst="rect">
            <a:avLst/>
          </a:prstGeom>
        </p:spPr>
      </p:pic>
      <p:sp>
        <p:nvSpPr>
          <p:cNvPr id="6" name="Strzałka w prawo z wcięciem 5"/>
          <p:cNvSpPr/>
          <p:nvPr/>
        </p:nvSpPr>
        <p:spPr>
          <a:xfrm>
            <a:off x="1259632" y="332656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9392" y="5013176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2123728" y="5013176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183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57" y="235411"/>
            <a:ext cx="4587739" cy="6120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07504" y="1412776"/>
            <a:ext cx="434125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STACJA 2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Pan Jezus 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ierze krzyż</a:t>
            </a:r>
          </a:p>
        </p:txBody>
      </p:sp>
      <p:pic>
        <p:nvPicPr>
          <p:cNvPr id="5" name="St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5816" y="404664"/>
            <a:ext cx="609600" cy="609600"/>
          </a:xfrm>
          <a:prstGeom prst="rect">
            <a:avLst/>
          </a:prstGeom>
        </p:spPr>
      </p:pic>
      <p:sp>
        <p:nvSpPr>
          <p:cNvPr id="6" name="Strzałka w prawo z wcięciem 5"/>
          <p:cNvSpPr/>
          <p:nvPr/>
        </p:nvSpPr>
        <p:spPr>
          <a:xfrm>
            <a:off x="1259632" y="404664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4572" y="4941168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2371354" y="4941168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95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9355"/>
            <a:ext cx="4644000" cy="6195989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755576" y="1700808"/>
            <a:ext cx="330411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STACJA 3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Pierwszy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upadek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St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9832" y="692696"/>
            <a:ext cx="609600" cy="609600"/>
          </a:xfrm>
          <a:prstGeom prst="rect">
            <a:avLst/>
          </a:prstGeom>
        </p:spPr>
      </p:pic>
      <p:sp>
        <p:nvSpPr>
          <p:cNvPr id="5" name="Strzałka w prawo z wcięciem 4"/>
          <p:cNvSpPr/>
          <p:nvPr/>
        </p:nvSpPr>
        <p:spPr>
          <a:xfrm>
            <a:off x="1547664" y="692696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0086" y="4725144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2123728" y="4725144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23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8203"/>
            <a:ext cx="4644000" cy="6120675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45380" y="1556792"/>
            <a:ext cx="435461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STACJA 4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Jezus spotyka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woją Matkę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St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9792" y="620688"/>
            <a:ext cx="609600" cy="609600"/>
          </a:xfrm>
          <a:prstGeom prst="rect">
            <a:avLst/>
          </a:prstGeom>
        </p:spPr>
      </p:pic>
      <p:sp>
        <p:nvSpPr>
          <p:cNvPr id="5" name="Strzałka w prawo z wcięciem 4"/>
          <p:cNvSpPr/>
          <p:nvPr/>
        </p:nvSpPr>
        <p:spPr>
          <a:xfrm>
            <a:off x="1403648" y="620688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7600" y="4973112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2490308" y="4887815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33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332656"/>
            <a:ext cx="4608512" cy="6120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-251490" y="1412776"/>
            <a:ext cx="503951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STACJA 5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Szymon pomaga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ieść krzyż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Jezusowi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St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5816" y="404664"/>
            <a:ext cx="609600" cy="609600"/>
          </a:xfrm>
          <a:prstGeom prst="rect">
            <a:avLst/>
          </a:prstGeom>
        </p:spPr>
      </p:pic>
      <p:sp>
        <p:nvSpPr>
          <p:cNvPr id="5" name="Strzałka w prawo z wcięciem 4"/>
          <p:cNvSpPr/>
          <p:nvPr/>
        </p:nvSpPr>
        <p:spPr>
          <a:xfrm>
            <a:off x="1547664" y="404664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0417" y="5517232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2733327" y="5517232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87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33" y="0"/>
            <a:ext cx="4680521" cy="6120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-293715" y="1340768"/>
            <a:ext cx="500973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STACJA 6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Weronika ociera</a:t>
            </a:r>
          </a:p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warz Jezusowi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St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1840" y="476672"/>
            <a:ext cx="609600" cy="609600"/>
          </a:xfrm>
          <a:prstGeom prst="rect">
            <a:avLst/>
          </a:prstGeom>
        </p:spPr>
      </p:pic>
      <p:sp>
        <p:nvSpPr>
          <p:cNvPr id="5" name="Strzałka w prawo z wcięciem 4"/>
          <p:cNvSpPr/>
          <p:nvPr/>
        </p:nvSpPr>
        <p:spPr>
          <a:xfrm>
            <a:off x="1515837" y="476672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0664" y="5373216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2568637" y="5373216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368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76200"/>
            <a:ext cx="6120000" cy="443116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259632" y="4632278"/>
            <a:ext cx="75713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       STACJA 7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Drugi upadek Jezusa  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St.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652" y="706519"/>
            <a:ext cx="609600" cy="609600"/>
          </a:xfrm>
          <a:prstGeom prst="rect">
            <a:avLst/>
          </a:prstGeom>
        </p:spPr>
      </p:pic>
      <p:sp>
        <p:nvSpPr>
          <p:cNvPr id="5" name="Strzałka w prawo z wcięciem 4"/>
          <p:cNvSpPr/>
          <p:nvPr/>
        </p:nvSpPr>
        <p:spPr>
          <a:xfrm>
            <a:off x="494864" y="706519"/>
            <a:ext cx="105280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W swe ramio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4327" y="4523509"/>
            <a:ext cx="609600" cy="609600"/>
          </a:xfrm>
          <a:prstGeom prst="rect">
            <a:avLst/>
          </a:prstGeom>
        </p:spPr>
      </p:pic>
      <p:sp>
        <p:nvSpPr>
          <p:cNvPr id="7" name="Music"/>
          <p:cNvSpPr>
            <a:spLocks noEditPoints="1" noChangeArrowheads="1"/>
          </p:cNvSpPr>
          <p:nvPr/>
        </p:nvSpPr>
        <p:spPr bwMode="auto">
          <a:xfrm>
            <a:off x="1021264" y="4523509"/>
            <a:ext cx="792089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769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117</TotalTime>
  <Words>86</Words>
  <Application>Microsoft Office PowerPoint</Application>
  <PresentationFormat>Pokaz na ekranie (4:3)</PresentationFormat>
  <Paragraphs>49</Paragraphs>
  <Slides>17</Slides>
  <Notes>0</Notes>
  <HiddenSlides>0</HiddenSlides>
  <MMClips>32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Hol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Sil-art Rycho444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Kowalski Ryszard</dc:creator>
  <cp:lastModifiedBy>Kowalski Ryszard</cp:lastModifiedBy>
  <cp:revision>17</cp:revision>
  <dcterms:created xsi:type="dcterms:W3CDTF">2020-03-27T19:49:46Z</dcterms:created>
  <dcterms:modified xsi:type="dcterms:W3CDTF">2020-03-30T10:35:07Z</dcterms:modified>
</cp:coreProperties>
</file>