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66" r:id="rId6"/>
    <p:sldId id="261" r:id="rId7"/>
    <p:sldId id="267" r:id="rId8"/>
    <p:sldId id="262" r:id="rId9"/>
    <p:sldId id="263" r:id="rId10"/>
    <p:sldId id="264" r:id="rId11"/>
    <p:sldId id="265" r:id="rId12"/>
    <p:sldId id="259" r:id="rId13"/>
    <p:sldId id="268" r:id="rId14"/>
    <p:sldId id="269" r:id="rId15"/>
    <p:sldId id="270" r:id="rId16"/>
    <p:sldId id="271" r:id="rId17"/>
    <p:sldId id="275" r:id="rId18"/>
    <p:sldId id="272" r:id="rId19"/>
    <p:sldId id="274" r:id="rId20"/>
    <p:sldId id="276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smtClean="0"/>
              <a:t>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lavička sekci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accent1"/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1/3/2019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1/3/2019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1/3/2019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1/3/2019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1/3/2019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1/3/2019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b="1" dirty="0" smtClean="0"/>
              <a:t>Čo SA U NÁS DEJE</a:t>
            </a:r>
            <a:endParaRPr lang="sk-SK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46105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Vystúpenia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001" y="1596980"/>
            <a:ext cx="7039697" cy="4695423"/>
          </a:xfrm>
        </p:spPr>
      </p:pic>
    </p:spTree>
    <p:extLst>
      <p:ext uri="{BB962C8B-B14F-4D97-AF65-F5344CB8AC3E}">
        <p14:creationId xmlns:p14="http://schemas.microsoft.com/office/powerpoint/2010/main" val="1400153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Spolupráca s </a:t>
            </a:r>
            <a:r>
              <a:rPr lang="sk-SK" dirty="0"/>
              <a:t>U</a:t>
            </a:r>
            <a:r>
              <a:rPr lang="sk-SK" dirty="0" smtClean="0"/>
              <a:t>nicef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68888" y="1400645"/>
            <a:ext cx="5718756" cy="4289067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01865" y="2266370"/>
            <a:ext cx="4585236" cy="3438927"/>
          </a:xfrm>
          <a:prstGeom prst="rect">
            <a:avLst/>
          </a:prstGeom>
        </p:spPr>
      </p:pic>
      <p:pic>
        <p:nvPicPr>
          <p:cNvPr id="3074" name="Picture 2" descr="VÃ½sledok vyhÄ¾adÃ¡vania obrÃ¡zkov pre dopyt unicef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625" y="4745722"/>
            <a:ext cx="2854944" cy="1977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3064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Zber šípok, papiera, hliníka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371600" y="1468192"/>
            <a:ext cx="9601200" cy="4399208"/>
          </a:xfrm>
        </p:spPr>
        <p:txBody>
          <a:bodyPr>
            <a:normAutofit/>
          </a:bodyPr>
          <a:lstStyle/>
          <a:p>
            <a:r>
              <a:rPr lang="sk-SK" b="1" dirty="0" smtClean="0">
                <a:solidFill>
                  <a:srgbClr val="FF0000"/>
                </a:solidFill>
              </a:rPr>
              <a:t>Šípky – 157 kg</a:t>
            </a:r>
          </a:p>
          <a:p>
            <a:pPr marL="0" indent="0">
              <a:buNone/>
            </a:pPr>
            <a:r>
              <a:rPr lang="sk-SK" dirty="0" smtClean="0"/>
              <a:t>Naj zberači: </a:t>
            </a:r>
          </a:p>
          <a:p>
            <a:pPr marL="0" indent="0">
              <a:buNone/>
            </a:pPr>
            <a:r>
              <a:rPr lang="sk-SK" b="1" dirty="0" smtClean="0">
                <a:solidFill>
                  <a:srgbClr val="00B0F0"/>
                </a:solidFill>
              </a:rPr>
              <a:t>1</a:t>
            </a:r>
            <a:r>
              <a:rPr lang="sk-SK" b="1" dirty="0">
                <a:solidFill>
                  <a:srgbClr val="00B0F0"/>
                </a:solidFill>
              </a:rPr>
              <a:t>.</a:t>
            </a:r>
            <a:r>
              <a:rPr lang="sk-SK" b="1" dirty="0" smtClean="0">
                <a:solidFill>
                  <a:srgbClr val="00B0F0"/>
                </a:solidFill>
              </a:rPr>
              <a:t> stupeň - Viktória Kováčová, Natália Tretinová, Alžbeta Beňová, Denis </a:t>
            </a:r>
            <a:r>
              <a:rPr lang="sk-SK" b="1" dirty="0" err="1" smtClean="0">
                <a:solidFill>
                  <a:srgbClr val="00B0F0"/>
                </a:solidFill>
              </a:rPr>
              <a:t>Csala</a:t>
            </a:r>
            <a:endParaRPr lang="sk-SK" b="1" dirty="0" smtClean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sk-SK" b="1" dirty="0" smtClean="0">
                <a:solidFill>
                  <a:srgbClr val="00B0F0"/>
                </a:solidFill>
              </a:rPr>
              <a:t>2. stupeň – Nina </a:t>
            </a:r>
            <a:r>
              <a:rPr lang="sk-SK" b="1" dirty="0" err="1" smtClean="0">
                <a:solidFill>
                  <a:srgbClr val="00B0F0"/>
                </a:solidFill>
              </a:rPr>
              <a:t>Kralevičová</a:t>
            </a:r>
            <a:endParaRPr lang="sk-SK" b="1" dirty="0" smtClean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sk-SK" b="1" dirty="0" smtClean="0">
                <a:solidFill>
                  <a:srgbClr val="FF0000"/>
                </a:solidFill>
              </a:rPr>
              <a:t>Papier – 4 583 kg</a:t>
            </a:r>
          </a:p>
          <a:p>
            <a:pPr marL="0" indent="0">
              <a:buNone/>
            </a:pPr>
            <a:r>
              <a:rPr lang="sk-SK" dirty="0" smtClean="0"/>
              <a:t>Naj zberači: </a:t>
            </a:r>
          </a:p>
          <a:p>
            <a:pPr marL="0" indent="0">
              <a:buNone/>
            </a:pPr>
            <a:r>
              <a:rPr lang="sk-SK" b="1" dirty="0" smtClean="0">
                <a:solidFill>
                  <a:srgbClr val="00B0F0"/>
                </a:solidFill>
              </a:rPr>
              <a:t>1</a:t>
            </a:r>
            <a:r>
              <a:rPr lang="sk-SK" b="1" dirty="0">
                <a:solidFill>
                  <a:srgbClr val="00B0F0"/>
                </a:solidFill>
              </a:rPr>
              <a:t>. stupeň </a:t>
            </a:r>
            <a:r>
              <a:rPr lang="sk-SK" b="1" dirty="0" err="1" smtClean="0">
                <a:solidFill>
                  <a:srgbClr val="00B0F0"/>
                </a:solidFill>
              </a:rPr>
              <a:t>Adrian</a:t>
            </a:r>
            <a:r>
              <a:rPr lang="sk-SK" b="1" dirty="0" smtClean="0">
                <a:solidFill>
                  <a:srgbClr val="00B0F0"/>
                </a:solidFill>
              </a:rPr>
              <a:t> </a:t>
            </a:r>
            <a:r>
              <a:rPr lang="sk-SK" b="1" dirty="0" err="1" smtClean="0">
                <a:solidFill>
                  <a:srgbClr val="00B0F0"/>
                </a:solidFill>
              </a:rPr>
              <a:t>Strapko</a:t>
            </a:r>
            <a:r>
              <a:rPr lang="sk-SK" b="1" dirty="0" smtClean="0">
                <a:solidFill>
                  <a:srgbClr val="00B0F0"/>
                </a:solidFill>
              </a:rPr>
              <a:t>, Alžbeta Beňová, Ema </a:t>
            </a:r>
            <a:r>
              <a:rPr lang="sk-SK" b="1" dirty="0" err="1" smtClean="0">
                <a:solidFill>
                  <a:srgbClr val="00B0F0"/>
                </a:solidFill>
              </a:rPr>
              <a:t>Vrcová</a:t>
            </a:r>
            <a:endParaRPr lang="sk-SK" b="1" dirty="0" smtClean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sk-SK" b="1" dirty="0">
                <a:solidFill>
                  <a:srgbClr val="00B0F0"/>
                </a:solidFill>
              </a:rPr>
              <a:t>2. stupeň </a:t>
            </a:r>
            <a:r>
              <a:rPr lang="sk-SK" b="1" dirty="0" smtClean="0">
                <a:solidFill>
                  <a:srgbClr val="00B0F0"/>
                </a:solidFill>
              </a:rPr>
              <a:t>– Peter Suchý, Dominik Slanina</a:t>
            </a:r>
          </a:p>
          <a:p>
            <a:r>
              <a:rPr lang="sk-SK" b="1" dirty="0" smtClean="0">
                <a:solidFill>
                  <a:srgbClr val="FF0000"/>
                </a:solidFill>
              </a:rPr>
              <a:t>Hliník - ? Uvidíme, zbierajte...</a:t>
            </a:r>
            <a:endParaRPr lang="sk-SK" b="1" dirty="0">
              <a:solidFill>
                <a:srgbClr val="FF0000"/>
              </a:solidFill>
            </a:endParaRPr>
          </a:p>
        </p:txBody>
      </p:sp>
      <p:sp>
        <p:nvSpPr>
          <p:cNvPr id="4" name="Usmiata tvár 3"/>
          <p:cNvSpPr/>
          <p:nvPr/>
        </p:nvSpPr>
        <p:spPr>
          <a:xfrm>
            <a:off x="5009882" y="4978758"/>
            <a:ext cx="502276" cy="463639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17277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Separovanie </a:t>
            </a:r>
            <a:endParaRPr lang="sk-SK" dirty="0"/>
          </a:p>
        </p:txBody>
      </p:sp>
      <p:pic>
        <p:nvPicPr>
          <p:cNvPr id="6" name="Zástupný symbol obsah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750" y="1725769"/>
            <a:ext cx="7362899" cy="4141631"/>
          </a:xfrm>
        </p:spPr>
      </p:pic>
    </p:spTree>
    <p:extLst>
      <p:ext uri="{BB962C8B-B14F-4D97-AF65-F5344CB8AC3E}">
        <p14:creationId xmlns:p14="http://schemas.microsoft.com/office/powerpoint/2010/main" val="1419267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Športovanie 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098" name="Picture 2" descr="VÃ½sledok vyhÄ¾adÃ¡vania obrÃ¡zkov pre dopyt Å¡po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588" y="1783723"/>
            <a:ext cx="8215395" cy="4083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249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Aktivity žiackeho parlamentu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028" name="Picture 4" descr="ObrÃ¡zok 2018-12-18 08:52:4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551" y="1386591"/>
            <a:ext cx="6878607" cy="5158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4577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Vysielania v školskom rozhlase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026" name="Picture 2" descr="VÃ½sledok vyhÄ¾adÃ¡vania obrÃ¡zkov pre dopyt rozhl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950" y="1596980"/>
            <a:ext cx="4762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0478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Zábava v ŠKD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20891" y="1428750"/>
            <a:ext cx="5239018" cy="5239018"/>
          </a:xfrm>
        </p:spPr>
      </p:pic>
    </p:spTree>
    <p:extLst>
      <p:ext uri="{BB962C8B-B14F-4D97-AF65-F5344CB8AC3E}">
        <p14:creationId xmlns:p14="http://schemas.microsoft.com/office/powerpoint/2010/main" val="3932763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Spolupráca s </a:t>
            </a:r>
            <a:r>
              <a:rPr lang="sk-SK" dirty="0" err="1" smtClean="0"/>
              <a:t>Amnesty</a:t>
            </a:r>
            <a:r>
              <a:rPr lang="sk-SK" dirty="0" smtClean="0"/>
              <a:t> International</a:t>
            </a:r>
            <a:endParaRPr lang="sk-SK" dirty="0"/>
          </a:p>
        </p:txBody>
      </p:sp>
      <p:pic>
        <p:nvPicPr>
          <p:cNvPr id="6" name="Zástupný symbol obsah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571" y="3651161"/>
            <a:ext cx="3266583" cy="2449937"/>
          </a:xfrm>
        </p:spPr>
      </p:pic>
      <p:sp>
        <p:nvSpPr>
          <p:cNvPr id="4" name="AutoShape 2" descr="VÃ½sledok vyhÄ¾adÃ¡vania obrÃ¡zkov pre dopyt amnesty international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5" name="AutoShape 4" descr="VÃ½sledok vyhÄ¾adÃ¡vania obrÃ¡zkov pre dopyt amnesty international log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2054" name="Picture 6" descr="VÃ½sledok vyhÄ¾adÃ¡vania obrÃ¡zkov pre dopyt amnesty international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468" y="1679282"/>
            <a:ext cx="6452315" cy="464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6125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Aktivity v prírode</a:t>
            </a:r>
            <a:endParaRPr lang="sk-SK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766" y="685800"/>
            <a:ext cx="4404843" cy="5873124"/>
          </a:xfrm>
          <a:prstGeom prst="rect">
            <a:avLst/>
          </a:prstGeom>
        </p:spPr>
      </p:pic>
      <p:sp>
        <p:nvSpPr>
          <p:cNvPr id="6" name="Zástupný symbol obsahu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029157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Zaujímavé vyučovanie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78071" y="1607176"/>
            <a:ext cx="4788258" cy="4788258"/>
          </a:xfrm>
        </p:spPr>
      </p:pic>
    </p:spTree>
    <p:extLst>
      <p:ext uri="{BB962C8B-B14F-4D97-AF65-F5344CB8AC3E}">
        <p14:creationId xmlns:p14="http://schemas.microsoft.com/office/powerpoint/2010/main" val="2572063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6000" b="1" dirty="0"/>
              <a:t>a</a:t>
            </a:r>
            <a:r>
              <a:rPr lang="sk-SK" sz="6000" b="1" dirty="0" smtClean="0"/>
              <a:t> všeličo iné...</a:t>
            </a:r>
            <a:endParaRPr lang="sk-SK" sz="6000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sk-SK" sz="7200" b="1" dirty="0" smtClean="0">
                <a:solidFill>
                  <a:srgbClr val="FF0000"/>
                </a:solidFill>
              </a:rPr>
              <a:t>Tešíme sa na ďalšie aktivity!</a:t>
            </a:r>
            <a:endParaRPr lang="sk-SK" sz="7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160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E</a:t>
            </a:r>
            <a:r>
              <a:rPr lang="sk-SK" dirty="0" smtClean="0"/>
              <a:t>xkurzie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372" y="1558344"/>
            <a:ext cx="6569656" cy="4927242"/>
          </a:xfrm>
        </p:spPr>
      </p:pic>
    </p:spTree>
    <p:extLst>
      <p:ext uri="{BB962C8B-B14F-4D97-AF65-F5344CB8AC3E}">
        <p14:creationId xmlns:p14="http://schemas.microsoft.com/office/powerpoint/2010/main" val="170135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Rovesnícke vzdelávanie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036" y="1532318"/>
            <a:ext cx="6054859" cy="4541144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342" y="2154394"/>
            <a:ext cx="4395989" cy="329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86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Súťaže 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473" y="1609860"/>
            <a:ext cx="6449453" cy="4837090"/>
          </a:xfrm>
        </p:spPr>
      </p:pic>
    </p:spTree>
    <p:extLst>
      <p:ext uri="{BB962C8B-B14F-4D97-AF65-F5344CB8AC3E}">
        <p14:creationId xmlns:p14="http://schemas.microsoft.com/office/powerpoint/2010/main" val="3992170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Tvorba relaxačných zón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922" y="1428750"/>
            <a:ext cx="5058714" cy="5058714"/>
          </a:xfrm>
        </p:spPr>
      </p:pic>
    </p:spTree>
    <p:extLst>
      <p:ext uri="{BB962C8B-B14F-4D97-AF65-F5344CB8AC3E}">
        <p14:creationId xmlns:p14="http://schemas.microsoft.com/office/powerpoint/2010/main" val="212889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Experimentovanie 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977" y="777293"/>
            <a:ext cx="6357513" cy="4768135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928" y="2690610"/>
            <a:ext cx="4025721" cy="4025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2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Realizácia projektov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k-SK" sz="4000" b="1" dirty="0" err="1">
                <a:solidFill>
                  <a:srgbClr val="FF0000"/>
                </a:solidFill>
              </a:rPr>
              <a:t>eTwinning</a:t>
            </a:r>
            <a:endParaRPr lang="sk-SK" sz="4000" b="1" dirty="0">
              <a:solidFill>
                <a:srgbClr val="FF0000"/>
              </a:solidFill>
            </a:endParaRPr>
          </a:p>
          <a:p>
            <a:r>
              <a:rPr lang="sk-SK" sz="4000" b="1" dirty="0">
                <a:solidFill>
                  <a:srgbClr val="FF0000"/>
                </a:solidFill>
              </a:rPr>
              <a:t>Škola priateľská k deťom</a:t>
            </a:r>
          </a:p>
          <a:p>
            <a:r>
              <a:rPr lang="sk-SK" sz="4000" b="1" dirty="0">
                <a:solidFill>
                  <a:srgbClr val="FF0000"/>
                </a:solidFill>
              </a:rPr>
              <a:t>Zelená škola</a:t>
            </a:r>
          </a:p>
          <a:p>
            <a:r>
              <a:rPr lang="sk-SK" sz="4000" b="1" dirty="0">
                <a:solidFill>
                  <a:srgbClr val="FF0000"/>
                </a:solidFill>
              </a:rPr>
              <a:t>Škola programovania</a:t>
            </a:r>
          </a:p>
          <a:p>
            <a:r>
              <a:rPr lang="sk-SK" sz="4000" b="1" dirty="0">
                <a:solidFill>
                  <a:srgbClr val="FF0000"/>
                </a:solidFill>
              </a:rPr>
              <a:t>Úspech v škole – pevný základ do života</a:t>
            </a:r>
          </a:p>
          <a:p>
            <a:endParaRPr lang="sk-SK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576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Skrášľovanie </a:t>
            </a:r>
            <a:r>
              <a:rPr lang="sk-SK" dirty="0" smtClean="0"/>
              <a:t>priestorov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721" y="1476220"/>
            <a:ext cx="5022760" cy="502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381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4A2318"/>
      </a:dk2>
      <a:lt2>
        <a:srgbClr val="EDECEB"/>
      </a:lt2>
      <a:accent1>
        <a:srgbClr val="F3C82E"/>
      </a:accent1>
      <a:accent2>
        <a:srgbClr val="A26176"/>
      </a:accent2>
      <a:accent3>
        <a:srgbClr val="74A94E"/>
      </a:accent3>
      <a:accent4>
        <a:srgbClr val="188E8D"/>
      </a:accent4>
      <a:accent5>
        <a:srgbClr val="EE913A"/>
      </a:accent5>
      <a:accent6>
        <a:srgbClr val="DF5D4A"/>
      </a:accent6>
      <a:hlink>
        <a:srgbClr val="188E8D"/>
      </a:hlink>
      <a:folHlink>
        <a:srgbClr val="A26176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D7AA1D6E-F3E9-4763-A3BC-84DF2E02F60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TM10001105[[fn=Orezanie]]</Template>
  <TotalTime>190</TotalTime>
  <Words>138</Words>
  <Application>Microsoft Office PowerPoint</Application>
  <PresentationFormat>Širokouhlá</PresentationFormat>
  <Paragraphs>35</Paragraphs>
  <Slides>20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2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20</vt:i4>
      </vt:variant>
    </vt:vector>
  </HeadingPairs>
  <TitlesOfParts>
    <vt:vector size="23" baseType="lpstr">
      <vt:lpstr>Arial</vt:lpstr>
      <vt:lpstr>Franklin Gothic Book</vt:lpstr>
      <vt:lpstr>Crop</vt:lpstr>
      <vt:lpstr>Čo SA U NÁS DEJE</vt:lpstr>
      <vt:lpstr>Zaujímavé vyučovanie</vt:lpstr>
      <vt:lpstr>Exkurzie</vt:lpstr>
      <vt:lpstr>Rovesnícke vzdelávanie</vt:lpstr>
      <vt:lpstr>Súťaže </vt:lpstr>
      <vt:lpstr>Tvorba relaxačných zón</vt:lpstr>
      <vt:lpstr>Experimentovanie </vt:lpstr>
      <vt:lpstr>Realizácia projektov</vt:lpstr>
      <vt:lpstr>Skrášľovanie priestorov</vt:lpstr>
      <vt:lpstr>Vystúpenia</vt:lpstr>
      <vt:lpstr>Spolupráca s Unicef</vt:lpstr>
      <vt:lpstr>Zber šípok, papiera, hliníka</vt:lpstr>
      <vt:lpstr>Separovanie </vt:lpstr>
      <vt:lpstr>Športovanie </vt:lpstr>
      <vt:lpstr>Aktivity žiackeho parlamentu</vt:lpstr>
      <vt:lpstr>Vysielania v školskom rozhlase</vt:lpstr>
      <vt:lpstr>Zábava v ŠKD</vt:lpstr>
      <vt:lpstr>Spolupráca s Amnesty International</vt:lpstr>
      <vt:lpstr>Aktivity v prírode</vt:lpstr>
      <vt:lpstr>a všeličo iné...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Čo SA U NÁS DEJE</dc:title>
  <dc:creator>Admin</dc:creator>
  <cp:lastModifiedBy>Admin</cp:lastModifiedBy>
  <cp:revision>12</cp:revision>
  <dcterms:created xsi:type="dcterms:W3CDTF">2019-01-02T16:32:43Z</dcterms:created>
  <dcterms:modified xsi:type="dcterms:W3CDTF">2019-01-03T17:13:08Z</dcterms:modified>
</cp:coreProperties>
</file>