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jMRJCIHPvtSpS1AUtW28ZQ==" hashData="+RKZSGgE+3/PGtDTnLmN2PU5OupUPGI4KxDrLll7J/In6tUl7movR7aOCcipFolLCfxiqgAGsqvnJSOYz/wbn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4705" autoAdjust="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" y="4099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5B0F3-4958-40A8-AFCF-EE47B2F6D028}" type="datetimeFigureOut">
              <a:rPr lang="cs-CZ" smtClean="0"/>
              <a:t>19.03.2018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F6B00-2BA1-4F71-800E-8292B1422D6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3398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F6B00-2BA1-4F71-800E-8292B1422D6C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5307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3676-E316-4406-B130-64F4DF6106E7}" type="datetimeFigureOut">
              <a:rPr lang="cs-CZ" smtClean="0"/>
              <a:t>19.03.2018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AC82-B4A6-45F0-B092-B4744C38140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8044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3676-E316-4406-B130-64F4DF6106E7}" type="datetimeFigureOut">
              <a:rPr lang="cs-CZ" smtClean="0"/>
              <a:t>19.03.2018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AC82-B4A6-45F0-B092-B4744C38140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4687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3676-E316-4406-B130-64F4DF6106E7}" type="datetimeFigureOut">
              <a:rPr lang="cs-CZ" smtClean="0"/>
              <a:t>19.03.2018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AC82-B4A6-45F0-B092-B4744C38140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9444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3676-E316-4406-B130-64F4DF6106E7}" type="datetimeFigureOut">
              <a:rPr lang="cs-CZ" smtClean="0"/>
              <a:t>19.03.2018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AC82-B4A6-45F0-B092-B4744C38140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059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3676-E316-4406-B130-64F4DF6106E7}" type="datetimeFigureOut">
              <a:rPr lang="cs-CZ" smtClean="0"/>
              <a:t>19.03.2018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AC82-B4A6-45F0-B092-B4744C38140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6293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3676-E316-4406-B130-64F4DF6106E7}" type="datetimeFigureOut">
              <a:rPr lang="cs-CZ" smtClean="0"/>
              <a:t>19.03.2018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AC82-B4A6-45F0-B092-B4744C38140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2142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3676-E316-4406-B130-64F4DF6106E7}" type="datetimeFigureOut">
              <a:rPr lang="cs-CZ" smtClean="0"/>
              <a:t>19.03.2018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AC82-B4A6-45F0-B092-B4744C38140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4327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3676-E316-4406-B130-64F4DF6106E7}" type="datetimeFigureOut">
              <a:rPr lang="cs-CZ" smtClean="0"/>
              <a:t>19.03.2018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AC82-B4A6-45F0-B092-B4744C38140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470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3676-E316-4406-B130-64F4DF6106E7}" type="datetimeFigureOut">
              <a:rPr lang="cs-CZ" smtClean="0"/>
              <a:t>19.03.2018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AC82-B4A6-45F0-B092-B4744C38140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6205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3676-E316-4406-B130-64F4DF6106E7}" type="datetimeFigureOut">
              <a:rPr lang="cs-CZ" smtClean="0"/>
              <a:t>19.03.2018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AC82-B4A6-45F0-B092-B4744C38140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4756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3676-E316-4406-B130-64F4DF6106E7}" type="datetimeFigureOut">
              <a:rPr lang="cs-CZ" smtClean="0"/>
              <a:t>19.03.2018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8AC82-B4A6-45F0-B092-B4744C38140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1363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63676-E316-4406-B130-64F4DF6106E7}" type="datetimeFigureOut">
              <a:rPr lang="cs-CZ" smtClean="0"/>
              <a:t>19.03.2018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8AC82-B4A6-45F0-B092-B4744C38140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505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108520" y="0"/>
            <a:ext cx="7772400" cy="1470025"/>
          </a:xfrm>
        </p:spPr>
        <p:txBody>
          <a:bodyPr/>
          <a:lstStyle/>
          <a:p>
            <a:r>
              <a:rPr lang="cs-CZ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Dobrý </a:t>
            </a:r>
            <a:r>
              <a:rPr lang="cs-CZ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deň</a:t>
            </a:r>
            <a:r>
              <a:rPr lang="cs-CZ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kolegovia</a:t>
            </a:r>
            <a:r>
              <a:rPr lang="cs-CZ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238"/>
            <a:ext cx="9144000" cy="544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7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8683" y="1559906"/>
            <a:ext cx="6601407" cy="371486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05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1800" dirty="0" smtClean="0"/>
              <a:t>- </a:t>
            </a:r>
            <a:r>
              <a:rPr lang="sk-SK" sz="1800" dirty="0" smtClean="0"/>
              <a:t>zameranie vytyčovacej siete pre nový most </a:t>
            </a:r>
            <a:br>
              <a:rPr lang="sk-SK" sz="1800" dirty="0" smtClean="0"/>
            </a:br>
            <a:r>
              <a:rPr lang="sk-SK" sz="1800" dirty="0" smtClean="0"/>
              <a:t>- Česká D1 </a:t>
            </a:r>
            <a:br>
              <a:rPr lang="sk-SK" sz="1800" dirty="0" smtClean="0"/>
            </a:br>
            <a:r>
              <a:rPr lang="sk-SK" sz="1400" dirty="0" smtClean="0"/>
              <a:t>-  použitá nútená centrácia prístroja na pažnici (hĺbka pažnice 7m )</a:t>
            </a:r>
            <a:endParaRPr lang="sk-SK" sz="1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4067735" cy="5421382"/>
          </a:xfrm>
        </p:spPr>
      </p:pic>
    </p:spTree>
    <p:extLst>
      <p:ext uri="{BB962C8B-B14F-4D97-AF65-F5344CB8AC3E}">
        <p14:creationId xmlns:p14="http://schemas.microsoft.com/office/powerpoint/2010/main" val="114340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2146250"/>
          </a:xfrm>
        </p:spPr>
        <p:txBody>
          <a:bodyPr>
            <a:noAutofit/>
          </a:bodyPr>
          <a:lstStyle/>
          <a:p>
            <a:pPr algn="l"/>
            <a:r>
              <a:rPr lang="cs-CZ" sz="1800" dirty="0" smtClean="0"/>
              <a:t>- </a:t>
            </a:r>
            <a:r>
              <a:rPr lang="sk-SK" sz="1800" dirty="0" smtClean="0"/>
              <a:t>Česká D1</a:t>
            </a:r>
            <a:br>
              <a:rPr lang="sk-SK" sz="1800" dirty="0" smtClean="0"/>
            </a:br>
            <a:r>
              <a:rPr lang="sk-SK" sz="1800" dirty="0" smtClean="0"/>
              <a:t>- Zameriavanie vyfrézovanej vozovky pre výpočet kubatúr</a:t>
            </a:r>
            <a:br>
              <a:rPr lang="sk-SK" sz="1800" dirty="0" smtClean="0"/>
            </a:br>
            <a:r>
              <a:rPr lang="sk-SK" sz="1800" dirty="0" smtClean="0"/>
              <a:t>- Pri práci používať Totálnu stanicu Leica (OneMan), je to rýchlejšie, ale musí si to človek nosiť všetko sám.</a:t>
            </a:r>
            <a:endParaRPr lang="sk-SK" sz="1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56162" y="1657422"/>
            <a:ext cx="6656740" cy="374441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0"/>
          <a:stretch/>
        </p:blipFill>
        <p:spPr>
          <a:xfrm>
            <a:off x="3851920" y="2420888"/>
            <a:ext cx="4517059" cy="433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6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5386610"/>
          </a:xfrm>
        </p:spPr>
        <p:txBody>
          <a:bodyPr>
            <a:normAutofit fontScale="90000"/>
          </a:bodyPr>
          <a:lstStyle/>
          <a:p>
            <a:pPr algn="l"/>
            <a:r>
              <a:rPr lang="sk-SK" sz="2400" dirty="0" smtClean="0"/>
              <a:t>PIG- (priemyselná inžinierská geodézia)</a:t>
            </a:r>
            <a:br>
              <a:rPr lang="sk-SK" sz="2400" dirty="0" smtClean="0"/>
            </a:br>
            <a:r>
              <a:rPr lang="sk-SK" sz="2400" dirty="0" smtClean="0"/>
              <a:t>- Třinecké železiarne – v uzavretej hale (z r. 1910) sa rozhodli vymeniť Sochorovu trať (vyrába to koľaj 90m dlhú z jedného kusu železa) – takže tam vybrali jamu, ktorá bola hlboká 9m a dlhá tak 120m. </a:t>
            </a:r>
            <a:br>
              <a:rPr lang="sk-SK" sz="2400" dirty="0" smtClean="0"/>
            </a:br>
            <a:r>
              <a:rPr lang="sk-SK" sz="2400" dirty="0" smtClean="0"/>
              <a:t>- počas demolačných prác bolo potrebné 2xkrát denne monitorovať stĺpy a ihneď vyhodnocovať. </a:t>
            </a:r>
            <a:br>
              <a:rPr lang="sk-SK" sz="2400" dirty="0" smtClean="0"/>
            </a:br>
            <a:r>
              <a:rPr lang="sk-SK" sz="2400" dirty="0" smtClean="0"/>
              <a:t>Obrázok: na začiatku vznikla diera  </a:t>
            </a:r>
            <a:r>
              <a:rPr lang="sk-SK" sz="2400" dirty="0" smtClean="0">
                <a:sym typeface="Wingdings" panose="05000000000000000000" pitchFamily="2" charset="2"/>
              </a:rPr>
              <a:t></a:t>
            </a:r>
            <a:endParaRPr lang="sk-SK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11"/>
            <a:ext cx="4962720" cy="6614195"/>
          </a:xfrm>
        </p:spPr>
      </p:pic>
    </p:spTree>
    <p:extLst>
      <p:ext uri="{BB962C8B-B14F-4D97-AF65-F5344CB8AC3E}">
        <p14:creationId xmlns:p14="http://schemas.microsoft.com/office/powerpoint/2010/main" val="8491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0072" y="116632"/>
            <a:ext cx="3765104" cy="4752528"/>
          </a:xfrm>
        </p:spPr>
        <p:txBody>
          <a:bodyPr>
            <a:normAutofit/>
          </a:bodyPr>
          <a:lstStyle/>
          <a:p>
            <a:r>
              <a:rPr lang="cs-CZ" sz="3200" dirty="0" smtClean="0"/>
              <a:t>- </a:t>
            </a:r>
            <a:r>
              <a:rPr lang="sk-SK" sz="3200" dirty="0" smtClean="0"/>
              <a:t>Veľmi</a:t>
            </a:r>
            <a:r>
              <a:rPr lang="cs-CZ" sz="3200" dirty="0" smtClean="0"/>
              <a:t> </a:t>
            </a:r>
            <a:r>
              <a:rPr lang="sk-SK" sz="3200" dirty="0" smtClean="0"/>
              <a:t>veľa betónu</a:t>
            </a:r>
            <a:r>
              <a:rPr lang="cs-CZ" sz="3200" dirty="0" smtClean="0"/>
              <a:t> </a:t>
            </a:r>
            <a:endParaRPr lang="cs-CZ" sz="32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1" y="12486"/>
            <a:ext cx="5136281" cy="6845514"/>
          </a:xfrm>
        </p:spPr>
      </p:pic>
    </p:spTree>
    <p:extLst>
      <p:ext uri="{BB962C8B-B14F-4D97-AF65-F5344CB8AC3E}">
        <p14:creationId xmlns:p14="http://schemas.microsoft.com/office/powerpoint/2010/main" val="45060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92080" y="2348880"/>
            <a:ext cx="3466728" cy="2146250"/>
          </a:xfrm>
        </p:spPr>
        <p:txBody>
          <a:bodyPr>
            <a:normAutofit/>
          </a:bodyPr>
          <a:lstStyle/>
          <a:p>
            <a:r>
              <a:rPr lang="sk-SK" dirty="0" smtClean="0"/>
              <a:t>Ešte viacej betónu</a:t>
            </a:r>
            <a:endParaRPr lang="sk-SK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12568" cy="6813909"/>
          </a:xfrm>
        </p:spPr>
      </p:pic>
    </p:spTree>
    <p:extLst>
      <p:ext uri="{BB962C8B-B14F-4D97-AF65-F5344CB8AC3E}">
        <p14:creationId xmlns:p14="http://schemas.microsoft.com/office/powerpoint/2010/main" val="318382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8064" y="1340768"/>
            <a:ext cx="3898776" cy="1143000"/>
          </a:xfrm>
        </p:spPr>
        <p:txBody>
          <a:bodyPr>
            <a:noAutofit/>
          </a:bodyPr>
          <a:lstStyle/>
          <a:p>
            <a:pPr algn="l"/>
            <a:r>
              <a:rPr lang="cs-CZ" sz="2800" dirty="0" smtClean="0"/>
              <a:t>- </a:t>
            </a:r>
            <a:r>
              <a:rPr lang="sk-SK" sz="2800" dirty="0" smtClean="0"/>
              <a:t>Na hotovú monolitickú časť sa začali osádzať súčiastky novej Sochorovej trate</a:t>
            </a:r>
            <a:br>
              <a:rPr lang="sk-SK" sz="2800" dirty="0" smtClean="0"/>
            </a:br>
            <a:r>
              <a:rPr lang="sk-SK" sz="2800" dirty="0" smtClean="0"/>
              <a:t/>
            </a:r>
            <a:br>
              <a:rPr lang="sk-SK" sz="2800" dirty="0" smtClean="0"/>
            </a:br>
            <a:r>
              <a:rPr lang="sk-SK" sz="2800" dirty="0" smtClean="0"/>
              <a:t>- tieto časti bolo potrebné presne osadiť polohovo a výškovo .</a:t>
            </a:r>
            <a:endParaRPr lang="sk-SK" sz="28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" y="1"/>
            <a:ext cx="5145650" cy="6858000"/>
          </a:xfrm>
        </p:spPr>
      </p:pic>
    </p:spTree>
    <p:extLst>
      <p:ext uri="{BB962C8B-B14F-4D97-AF65-F5344CB8AC3E}">
        <p14:creationId xmlns:p14="http://schemas.microsoft.com/office/powerpoint/2010/main" val="105633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56760" y="548680"/>
            <a:ext cx="4130040" cy="868958"/>
          </a:xfrm>
        </p:spPr>
        <p:txBody>
          <a:bodyPr>
            <a:normAutofit/>
          </a:bodyPr>
          <a:lstStyle/>
          <a:p>
            <a:pPr algn="l"/>
            <a:r>
              <a:rPr lang="cs-CZ" sz="1800" dirty="0" smtClean="0"/>
              <a:t>- </a:t>
            </a:r>
            <a:r>
              <a:rPr lang="sk-SK" sz="1800" dirty="0" smtClean="0"/>
              <a:t>výškové osadenie valcov do projektovanej hodnoty</a:t>
            </a:r>
            <a:endParaRPr lang="sk-SK" sz="1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76410"/>
            <a:ext cx="3888432" cy="518241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4556760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3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2722314"/>
          </a:xfrm>
        </p:spPr>
        <p:txBody>
          <a:bodyPr>
            <a:normAutofit/>
          </a:bodyPr>
          <a:lstStyle/>
          <a:p>
            <a:pPr algn="l"/>
            <a:r>
              <a:rPr lang="sk-SK" sz="1800" dirty="0" smtClean="0"/>
              <a:t>Pri požiadavkách na vysokú presnosť (od 1 mm do 0,001mm) používam pristroj Leica AbsolutTracker AT403</a:t>
            </a:r>
            <a:br>
              <a:rPr lang="sk-SK" sz="1800" dirty="0" smtClean="0"/>
            </a:br>
            <a:r>
              <a:rPr lang="sk-SK" sz="1800" dirty="0" smtClean="0"/>
              <a:t>- tento prístroj zaručuje pri určitých podmienkach presnosť až v tisícinách mm.</a:t>
            </a:r>
            <a:br>
              <a:rPr lang="sk-SK" sz="1800" dirty="0" smtClean="0"/>
            </a:br>
            <a:r>
              <a:rPr lang="sk-SK" sz="1800" dirty="0" smtClean="0"/>
              <a:t>- pre polohové (osové) osadenie boli požadované presnosti v desatinách mm. , čo tento prístroj pokrýva. </a:t>
            </a:r>
            <a:br>
              <a:rPr lang="sk-SK" sz="1800" dirty="0" smtClean="0"/>
            </a:br>
            <a:r>
              <a:rPr lang="sk-SK" sz="1800" dirty="0" smtClean="0"/>
              <a:t> - Obrázok_ At403 (strieborný prístroj </a:t>
            </a:r>
            <a:r>
              <a:rPr lang="cs-CZ" sz="1800" dirty="0" smtClean="0"/>
              <a:t>)</a:t>
            </a:r>
            <a:endParaRPr lang="cs-CZ" sz="1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4501310" cy="6015247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74" b="36844"/>
          <a:stretch/>
        </p:blipFill>
        <p:spPr>
          <a:xfrm>
            <a:off x="5508104" y="2924944"/>
            <a:ext cx="2785374" cy="383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8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k-SK" sz="2700" b="1" dirty="0" smtClean="0"/>
              <a:t>Projekty v zahraničí </a:t>
            </a:r>
            <a:r>
              <a:rPr lang="sk-SK" sz="2400" dirty="0" smtClean="0"/>
              <a:t>( Nemecko , Maďarsko)</a:t>
            </a:r>
            <a:br>
              <a:rPr lang="sk-SK" sz="2400" dirty="0" smtClean="0"/>
            </a:br>
            <a:r>
              <a:rPr lang="sk-SK" sz="2400" dirty="0" smtClean="0"/>
              <a:t>- V zahraničí sa venujem prevažne automobilovému priemyslu pre koncerny ako je Mercedes, Audi, Porche, Ford.</a:t>
            </a:r>
            <a:endParaRPr lang="sk-SK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8057208" cy="4525963"/>
          </a:xfrm>
        </p:spPr>
      </p:pic>
    </p:spTree>
    <p:extLst>
      <p:ext uri="{BB962C8B-B14F-4D97-AF65-F5344CB8AC3E}">
        <p14:creationId xmlns:p14="http://schemas.microsoft.com/office/powerpoint/2010/main" val="184530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4536504" cy="1712556"/>
          </a:xfrm>
        </p:spPr>
        <p:txBody>
          <a:bodyPr>
            <a:normAutofit/>
          </a:bodyPr>
          <a:lstStyle/>
          <a:p>
            <a:pPr algn="l"/>
            <a:r>
              <a:rPr lang="cs-CZ" sz="2000" dirty="0" smtClean="0"/>
              <a:t>- </a:t>
            </a:r>
            <a:r>
              <a:rPr lang="sk-SK" sz="2000" dirty="0" smtClean="0"/>
              <a:t>Na začiatku je prázdna hala, kde je potreba vytvoriť vytyčovaciu sieť v požadovanej presnosti. </a:t>
            </a:r>
            <a:endParaRPr lang="sk-SK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39592"/>
            <a:ext cx="3898528" cy="51980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6632"/>
            <a:ext cx="3718134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3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15816" y="2060848"/>
            <a:ext cx="5987008" cy="114300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3" y="620688"/>
            <a:ext cx="9144000" cy="5145673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229600" cy="2171759"/>
          </a:xfrm>
        </p:spPr>
        <p:txBody>
          <a:bodyPr>
            <a:normAutofit/>
          </a:bodyPr>
          <a:lstStyle/>
          <a:p>
            <a:r>
              <a:rPr lang="cs-CZ" sz="2400" dirty="0" smtClean="0"/>
              <a:t>Moje </a:t>
            </a:r>
            <a:r>
              <a:rPr lang="sk-SK" sz="2400" dirty="0" smtClean="0"/>
              <a:t>meno</a:t>
            </a:r>
            <a:r>
              <a:rPr lang="cs-CZ" sz="2400" dirty="0" smtClean="0"/>
              <a:t> je Jaroslav </a:t>
            </a:r>
            <a:r>
              <a:rPr lang="sk-SK" sz="2400" dirty="0" smtClean="0"/>
              <a:t>Bolišinga</a:t>
            </a:r>
          </a:p>
          <a:p>
            <a:r>
              <a:rPr lang="cs-CZ" sz="2400" dirty="0" smtClean="0"/>
              <a:t>Študoval </a:t>
            </a:r>
            <a:r>
              <a:rPr lang="sk-SK" sz="2400" dirty="0" smtClean="0"/>
              <a:t>som</a:t>
            </a:r>
            <a:r>
              <a:rPr lang="cs-CZ" sz="2400" dirty="0" smtClean="0"/>
              <a:t> tak, </a:t>
            </a:r>
            <a:r>
              <a:rPr lang="sk-SK" sz="2400" dirty="0" smtClean="0"/>
              <a:t>ako aj Vy SPŠ Stavebnú v Prešove </a:t>
            </a:r>
          </a:p>
          <a:p>
            <a:r>
              <a:rPr lang="sk-SK" sz="2400" dirty="0" smtClean="0"/>
              <a:t>A potom som sa rozbehol do sveta </a:t>
            </a:r>
          </a:p>
          <a:p>
            <a:r>
              <a:rPr lang="sk-SK" sz="2400" dirty="0" smtClean="0"/>
              <a:t>V stručnosti Vám predstavím,  čo sa dá robiť po absolvovaní SPŠ stavebnej </a:t>
            </a:r>
          </a:p>
        </p:txBody>
      </p:sp>
    </p:spTree>
    <p:extLst>
      <p:ext uri="{BB962C8B-B14F-4D97-AF65-F5344CB8AC3E}">
        <p14:creationId xmlns:p14="http://schemas.microsoft.com/office/powerpoint/2010/main" val="184545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3250704" cy="1138138"/>
          </a:xfrm>
        </p:spPr>
        <p:txBody>
          <a:bodyPr>
            <a:normAutofit fontScale="90000"/>
          </a:bodyPr>
          <a:lstStyle/>
          <a:p>
            <a:pPr algn="l"/>
            <a:r>
              <a:rPr lang="cs-CZ" sz="2000" dirty="0" smtClean="0"/>
              <a:t>- </a:t>
            </a:r>
            <a:r>
              <a:rPr lang="sk-SK" sz="2000" dirty="0" smtClean="0"/>
              <a:t>Je potreba vytýčiť celú štruktúru výrobnej linky</a:t>
            </a:r>
            <a:br>
              <a:rPr lang="sk-SK" sz="2000" dirty="0" smtClean="0"/>
            </a:br>
            <a:r>
              <a:rPr lang="sk-SK" sz="2000" dirty="0" smtClean="0"/>
              <a:t>(podrobné body)</a:t>
            </a:r>
            <a:br>
              <a:rPr lang="sk-SK" sz="2000" dirty="0" smtClean="0"/>
            </a:br>
            <a:r>
              <a:rPr lang="sk-SK" sz="2000" dirty="0" smtClean="0"/>
              <a:t> </a:t>
            </a:r>
            <a:br>
              <a:rPr lang="sk-SK" sz="2000" dirty="0" smtClean="0"/>
            </a:br>
            <a:r>
              <a:rPr lang="sk-SK" sz="2000" dirty="0" smtClean="0"/>
              <a:t>-používam guličky, v ktorej je odrazový hranol, gulička je osadená v podstavci, s ktorým sa pohybujem do projektovanej pozície </a:t>
            </a:r>
            <a:endParaRPr lang="sk-SK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40968"/>
            <a:ext cx="4823450" cy="361758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336" y="0"/>
            <a:ext cx="5148064" cy="386104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292080" y="4221088"/>
            <a:ext cx="3660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Následne bod vybijem do podlahy a </a:t>
            </a:r>
          </a:p>
          <a:p>
            <a:r>
              <a:rPr lang="sk-SK" dirty="0" smtClean="0"/>
              <a:t>farebne označím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6229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70270"/>
            <a:ext cx="3466728" cy="1143000"/>
          </a:xfrm>
        </p:spPr>
        <p:txBody>
          <a:bodyPr>
            <a:normAutofit/>
          </a:bodyPr>
          <a:lstStyle/>
          <a:p>
            <a:pPr algn="l"/>
            <a:r>
              <a:rPr lang="sk-SK" sz="1600" dirty="0" smtClean="0"/>
              <a:t>Totálna stanica je ovládaná diaľkovo cez kontrolér , stanica automaticky sleduje odrazový hranol .</a:t>
            </a:r>
            <a:endParaRPr lang="sk-SK" sz="1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2848" y="2219600"/>
            <a:ext cx="5666493" cy="318874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541" y="1638817"/>
            <a:ext cx="6717005" cy="377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5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57150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k-SK" sz="2000" dirty="0" smtClean="0"/>
              <a:t>Pohľad na celú výrobnú linku </a:t>
            </a:r>
            <a:endParaRPr lang="sk-SK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" y="0"/>
            <a:ext cx="7632848" cy="5728230"/>
          </a:xfrm>
        </p:spPr>
      </p:pic>
    </p:spTree>
    <p:extLst>
      <p:ext uri="{BB962C8B-B14F-4D97-AF65-F5344CB8AC3E}">
        <p14:creationId xmlns:p14="http://schemas.microsoft.com/office/powerpoint/2010/main" val="418587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3010346"/>
          </a:xfrm>
        </p:spPr>
        <p:txBody>
          <a:bodyPr>
            <a:normAutofit/>
          </a:bodyPr>
          <a:lstStyle/>
          <a:p>
            <a:pPr algn="l"/>
            <a:r>
              <a:rPr lang="sk-SK" sz="2000" dirty="0" smtClean="0"/>
              <a:t>„Geodézia nie je pre každého“ </a:t>
            </a:r>
            <a:br>
              <a:rPr lang="sk-SK" sz="2000" dirty="0" smtClean="0"/>
            </a:br>
            <a:r>
              <a:rPr lang="sk-SK" sz="2000" dirty="0" smtClean="0"/>
              <a:t>(ale má to svoje dobrodružstvo)</a:t>
            </a:r>
            <a:br>
              <a:rPr lang="sk-SK" sz="2000" dirty="0" smtClean="0"/>
            </a:br>
            <a:r>
              <a:rPr lang="sk-SK" sz="2000" dirty="0" smtClean="0"/>
              <a:t/>
            </a:r>
            <a:br>
              <a:rPr lang="sk-SK" sz="2000" dirty="0" smtClean="0"/>
            </a:br>
            <a:r>
              <a:rPr lang="sk-SK" sz="2000" dirty="0" smtClean="0"/>
              <a:t>Tak</a:t>
            </a:r>
            <a:r>
              <a:rPr lang="sk-SK" sz="2000" dirty="0"/>
              <a:t>, dúfam ste sa nenudili</a:t>
            </a:r>
            <a:r>
              <a:rPr lang="sk-SK" sz="2000" dirty="0" smtClean="0"/>
              <a:t>, až tak veľmi </a:t>
            </a:r>
            <a:r>
              <a:rPr lang="sk-SK" sz="2000" dirty="0" smtClean="0">
                <a:sym typeface="Wingdings" panose="05000000000000000000" pitchFamily="2" charset="2"/>
              </a:rPr>
              <a:t></a:t>
            </a:r>
            <a:br>
              <a:rPr lang="sk-SK" sz="2000" dirty="0" smtClean="0">
                <a:sym typeface="Wingdings" panose="05000000000000000000" pitchFamily="2" charset="2"/>
              </a:rPr>
            </a:br>
            <a:r>
              <a:rPr lang="sk-SK" sz="2000" dirty="0" smtClean="0">
                <a:sym typeface="Wingdings" panose="05000000000000000000" pitchFamily="2" charset="2"/>
              </a:rPr>
              <a:t/>
            </a:r>
            <a:br>
              <a:rPr lang="sk-SK" sz="2000" dirty="0" smtClean="0">
                <a:sym typeface="Wingdings" panose="05000000000000000000" pitchFamily="2" charset="2"/>
              </a:rPr>
            </a:br>
            <a:r>
              <a:rPr lang="sk-SK" sz="2000" dirty="0" smtClean="0">
                <a:sym typeface="Wingdings" panose="05000000000000000000" pitchFamily="2" charset="2"/>
              </a:rPr>
              <a:t>Pozdravujem Jaro </a:t>
            </a:r>
            <a:endParaRPr lang="sk-SK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244" y="3442629"/>
            <a:ext cx="4473181" cy="335699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52"/>
            <a:ext cx="4880932" cy="650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8064" y="260648"/>
            <a:ext cx="4001616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Projekty na Slovensku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6" y="0"/>
            <a:ext cx="5048120" cy="6730827"/>
          </a:xfrm>
        </p:spPr>
      </p:pic>
      <p:sp>
        <p:nvSpPr>
          <p:cNvPr id="5" name="TextovéPole 4"/>
          <p:cNvSpPr txBox="1"/>
          <p:nvPr/>
        </p:nvSpPr>
        <p:spPr>
          <a:xfrm>
            <a:off x="5240660" y="1412776"/>
            <a:ext cx="3816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dirty="0" smtClean="0"/>
              <a:t>Pri výstavbe diaľnice je potrebná práca geodetov - </a:t>
            </a:r>
            <a:r>
              <a:rPr lang="sk-SK" dirty="0"/>
              <a:t>Ú</a:t>
            </a:r>
            <a:r>
              <a:rPr lang="sk-SK" dirty="0" smtClean="0"/>
              <a:t>sek D1-Fričovce- Svinia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 Na tejto fotke je moment z presnej nivelácie, ktorá bola potrebná pre vyhodnotenie zosuvných území 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V pozadí je </a:t>
            </a:r>
            <a:r>
              <a:rPr lang="sk-SK" dirty="0"/>
              <a:t>ú</a:t>
            </a:r>
            <a:r>
              <a:rPr lang="sk-SK" dirty="0" smtClean="0"/>
              <a:t>spešný absolvent SPŠ Stavebnej – </a:t>
            </a:r>
          </a:p>
          <a:p>
            <a:r>
              <a:rPr lang="sk-SK" dirty="0" smtClean="0"/>
              <a:t>                                Jozef Hendrichovský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186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30534"/>
            <a:ext cx="4474840" cy="63408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Projekty na Slovensku 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" y="2304531"/>
            <a:ext cx="3394472" cy="452596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707" y="2321263"/>
            <a:ext cx="3291830" cy="449234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590" y="2276872"/>
            <a:ext cx="3435846" cy="458112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0" y="692696"/>
            <a:ext cx="7956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dirty="0" smtClean="0"/>
              <a:t>Zosuvné územie sa nachádza vo veľmi zložitom teréne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ako prestavový bod musí byť použitý klin, pre dodržanie požadovanej presnosti    ( 2*√ R), ale to určite ovládate  </a:t>
            </a:r>
            <a:r>
              <a:rPr lang="sk-SK" dirty="0" smtClean="0">
                <a:sym typeface="Wingdings" panose="05000000000000000000" pitchFamily="2" charset="2"/>
              </a:rPr>
              <a:t></a:t>
            </a:r>
            <a:endParaRPr lang="sk-SK" dirty="0" smtClean="0"/>
          </a:p>
          <a:p>
            <a:r>
              <a:rPr lang="sk-SK" dirty="0" smtClean="0"/>
              <a:t>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3385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34680" cy="77809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Projekty na Slovensku 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16832"/>
            <a:ext cx="6420205" cy="4815154"/>
          </a:xfrm>
        </p:spPr>
      </p:pic>
      <p:sp>
        <p:nvSpPr>
          <p:cNvPr id="5" name="TextovéPole 4"/>
          <p:cNvSpPr txBox="1"/>
          <p:nvPr/>
        </p:nvSpPr>
        <p:spPr>
          <a:xfrm>
            <a:off x="467544" y="1089610"/>
            <a:ext cx="5614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dirty="0" smtClean="0"/>
              <a:t>Sledovanie mostu D1 – Fričovce – Svinia 2013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Po tomto moste už všetci jazdíte – pohľad smer Poprad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874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44008" y="188640"/>
            <a:ext cx="4042792" cy="1008112"/>
          </a:xfrm>
        </p:spPr>
        <p:txBody>
          <a:bodyPr>
            <a:normAutofit fontScale="90000"/>
          </a:bodyPr>
          <a:lstStyle/>
          <a:p>
            <a:pPr algn="l"/>
            <a:r>
              <a:rPr lang="sk-SK" sz="2400" dirty="0" smtClean="0"/>
              <a:t>Projekty v Česku </a:t>
            </a:r>
            <a:br>
              <a:rPr lang="sk-SK" sz="2400" dirty="0" smtClean="0"/>
            </a:br>
            <a:r>
              <a:rPr lang="sk-SK" sz="2400" dirty="0" smtClean="0"/>
              <a:t>(kam som sa vybral študovať na VUT Brne  ) </a:t>
            </a:r>
            <a:endParaRPr lang="sk-SK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700058" y="1340768"/>
            <a:ext cx="41321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 </a:t>
            </a:r>
            <a:r>
              <a:rPr lang="sk-SK" dirty="0" smtClean="0"/>
              <a:t>Momentálne pracujem pre firmu</a:t>
            </a:r>
          </a:p>
          <a:p>
            <a:r>
              <a:rPr lang="sk-SK" dirty="0" smtClean="0"/>
              <a:t>  Gefos a.s. ( ktorá má slovenskú pobočku           napríklad aj v Prešove)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Obrázok – mapovanie komunikácie (podklad k rekonštrukcií) .</a:t>
            </a:r>
          </a:p>
          <a:p>
            <a:endParaRPr lang="sk-SK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4584520" cy="6110139"/>
          </a:xfrm>
        </p:spPr>
      </p:pic>
    </p:spTree>
    <p:extLst>
      <p:ext uri="{BB962C8B-B14F-4D97-AF65-F5344CB8AC3E}">
        <p14:creationId xmlns:p14="http://schemas.microsoft.com/office/powerpoint/2010/main" val="288488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2530624" cy="1204914"/>
          </a:xfrm>
        </p:spPr>
        <p:txBody>
          <a:bodyPr>
            <a:noAutofit/>
          </a:bodyPr>
          <a:lstStyle/>
          <a:p>
            <a:pPr algn="l"/>
            <a:r>
              <a:rPr lang="sk-SK" sz="2000" dirty="0" smtClean="0"/>
              <a:t>- zameranie mostu cez rieku Moravu </a:t>
            </a:r>
            <a:br>
              <a:rPr lang="sk-SK" sz="2000" dirty="0" smtClean="0"/>
            </a:br>
            <a:r>
              <a:rPr lang="sk-SK" sz="2000" dirty="0" smtClean="0"/>
              <a:t>- prístroj  – Leica TS 1203+ </a:t>
            </a:r>
            <a:endParaRPr lang="sk-SK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t="25050" r="16337" b="7360"/>
          <a:stretch/>
        </p:blipFill>
        <p:spPr>
          <a:xfrm>
            <a:off x="3563888" y="13086"/>
            <a:ext cx="5827674" cy="2932933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" y="2332037"/>
            <a:ext cx="8042758" cy="4525963"/>
          </a:xfrm>
        </p:spPr>
      </p:pic>
    </p:spTree>
    <p:extLst>
      <p:ext uri="{BB962C8B-B14F-4D97-AF65-F5344CB8AC3E}">
        <p14:creationId xmlns:p14="http://schemas.microsoft.com/office/powerpoint/2010/main" val="237068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4018458"/>
          </a:xfrm>
        </p:spPr>
        <p:txBody>
          <a:bodyPr>
            <a:normAutofit/>
          </a:bodyPr>
          <a:lstStyle/>
          <a:p>
            <a:r>
              <a:rPr lang="cs-CZ" sz="3200" dirty="0" smtClean="0"/>
              <a:t>- </a:t>
            </a:r>
            <a:r>
              <a:rPr lang="sk-SK" sz="3200" dirty="0" smtClean="0"/>
              <a:t>Keď si klient žiada zamerať aj  dno rybníka, tak mať čln je výhoda.</a:t>
            </a:r>
            <a:br>
              <a:rPr lang="sk-SK" sz="3200" dirty="0" smtClean="0"/>
            </a:br>
            <a:r>
              <a:rPr lang="sk-SK" sz="3200" dirty="0" smtClean="0"/>
              <a:t>- Ešte, že v Česku nežijú aligátory </a:t>
            </a:r>
            <a:r>
              <a:rPr lang="cs-CZ" sz="3200" dirty="0" smtClean="0">
                <a:sym typeface="Wingdings" panose="05000000000000000000" pitchFamily="2" charset="2"/>
              </a:rPr>
              <a:t>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6" y="0"/>
            <a:ext cx="5136492" cy="6848656"/>
          </a:xfrm>
        </p:spPr>
      </p:pic>
    </p:spTree>
    <p:extLst>
      <p:ext uri="{BB962C8B-B14F-4D97-AF65-F5344CB8AC3E}">
        <p14:creationId xmlns:p14="http://schemas.microsoft.com/office/powerpoint/2010/main" val="77553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73216" y="-171400"/>
            <a:ext cx="3970784" cy="2689252"/>
          </a:xfrm>
        </p:spPr>
        <p:txBody>
          <a:bodyPr>
            <a:normAutofit/>
          </a:bodyPr>
          <a:lstStyle/>
          <a:p>
            <a:r>
              <a:rPr lang="sk-SK" sz="2800" dirty="0" smtClean="0"/>
              <a:t>Meranie PPK</a:t>
            </a:r>
            <a:br>
              <a:rPr lang="sk-SK" sz="2800" dirty="0" smtClean="0"/>
            </a:br>
            <a:r>
              <a:rPr lang="sk-SK" sz="2800" dirty="0" smtClean="0"/>
              <a:t>(priestorová poloha koľaje</a:t>
            </a:r>
            <a:r>
              <a:rPr lang="cs-CZ" sz="2800" dirty="0" smtClean="0"/>
              <a:t>) </a:t>
            </a:r>
            <a:r>
              <a:rPr lang="cs-CZ" sz="2400" dirty="0" smtClean="0"/>
              <a:t/>
            </a:r>
            <a:br>
              <a:rPr lang="cs-CZ" sz="2400" dirty="0" smtClean="0"/>
            </a:b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32" y="0"/>
            <a:ext cx="5145649" cy="6857999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37"/>
          <a:stretch/>
        </p:blipFill>
        <p:spPr>
          <a:xfrm>
            <a:off x="4355976" y="1772816"/>
            <a:ext cx="4788024" cy="514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2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320</Words>
  <Application>Microsoft Office PowerPoint</Application>
  <PresentationFormat>Prezentácia na obrazovke (4:3)</PresentationFormat>
  <Paragraphs>41</Paragraphs>
  <Slides>23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Motiv systému Office</vt:lpstr>
      <vt:lpstr>Dobrý deň kolegovia </vt:lpstr>
      <vt:lpstr>Prezentácia programu PowerPoint</vt:lpstr>
      <vt:lpstr>Projekty na Slovensku </vt:lpstr>
      <vt:lpstr>Projekty na Slovensku </vt:lpstr>
      <vt:lpstr>Projekty na Slovensku </vt:lpstr>
      <vt:lpstr>Projekty v Česku  (kam som sa vybral študovať na VUT Brne  ) </vt:lpstr>
      <vt:lpstr>- zameranie mostu cez rieku Moravu  - prístroj  – Leica TS 1203+ </vt:lpstr>
      <vt:lpstr>- Keď si klient žiada zamerať aj  dno rybníka, tak mať čln je výhoda. - Ešte, že v Česku nežijú aligátory </vt:lpstr>
      <vt:lpstr>Meranie PPK (priestorová poloha koľaje)  </vt:lpstr>
      <vt:lpstr>- zameranie vytyčovacej siete pre nový most  - Česká D1  -  použitá nútená centrácia prístroja na pažnici (hĺbka pažnice 7m )</vt:lpstr>
      <vt:lpstr>- Česká D1 - Zameriavanie vyfrézovanej vozovky pre výpočet kubatúr - Pri práci používať Totálnu stanicu Leica (OneMan), je to rýchlejšie, ale musí si to človek nosiť všetko sám.</vt:lpstr>
      <vt:lpstr>PIG- (priemyselná inžinierská geodézia) - Třinecké železiarne – v uzavretej hale (z r. 1910) sa rozhodli vymeniť Sochorovu trať (vyrába to koľaj 90m dlhú z jedného kusu železa) – takže tam vybrali jamu, ktorá bola hlboká 9m a dlhá tak 120m.  - počas demolačných prác bolo potrebné 2xkrát denne monitorovať stĺpy a ihneď vyhodnocovať.  Obrázok: na začiatku vznikla diera  </vt:lpstr>
      <vt:lpstr>- Veľmi veľa betónu </vt:lpstr>
      <vt:lpstr>Ešte viacej betónu</vt:lpstr>
      <vt:lpstr>- Na hotovú monolitickú časť sa začali osádzať súčiastky novej Sochorovej trate  - tieto časti bolo potrebné presne osadiť polohovo a výškovo .</vt:lpstr>
      <vt:lpstr>- výškové osadenie valcov do projektovanej hodnoty</vt:lpstr>
      <vt:lpstr>Pri požiadavkách na vysokú presnosť (od 1 mm do 0,001mm) používam pristroj Leica AbsolutTracker AT403 - tento prístroj zaručuje pri určitých podmienkach presnosť až v tisícinách mm. - pre polohové (osové) osadenie boli požadované presnosti v desatinách mm. , čo tento prístroj pokrýva.   - Obrázok_ At403 (strieborný prístroj )</vt:lpstr>
      <vt:lpstr>Projekty v zahraničí ( Nemecko , Maďarsko) - V zahraničí sa venujem prevažne automobilovému priemyslu pre koncerny ako je Mercedes, Audi, Porche, Ford.</vt:lpstr>
      <vt:lpstr>- Na začiatku je prázdna hala, kde je potreba vytvoriť vytyčovaciu sieť v požadovanej presnosti. </vt:lpstr>
      <vt:lpstr>- Je potreba vytýčiť celú štruktúru výrobnej linky (podrobné body)   -používam guličky, v ktorej je odrazový hranol, gulička je osadená v podstavci, s ktorým sa pohybujem do projektovanej pozície </vt:lpstr>
      <vt:lpstr>Totálna stanica je ovládaná diaľkovo cez kontrolér , stanica automaticky sleduje odrazový hranol .</vt:lpstr>
      <vt:lpstr>Pohľad na celú výrobnú linku </vt:lpstr>
      <vt:lpstr>„Geodézia nie je pre každého“  (ale má to svoje dobrodružstvo)  Tak, dúfam ste sa nenudili, až tak veľmi   Pozdravujem Jaro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Dobrý deň kolegovia</dc:title>
  <dc:creator>Jaroslav Bolišinga</dc:creator>
  <cp:lastModifiedBy>JozefT</cp:lastModifiedBy>
  <cp:revision>24</cp:revision>
  <dcterms:created xsi:type="dcterms:W3CDTF">2018-03-08T22:07:00Z</dcterms:created>
  <dcterms:modified xsi:type="dcterms:W3CDTF">2018-03-19T09:44:25Z</dcterms:modified>
  <cp:contentStatus/>
</cp:coreProperties>
</file>