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312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5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974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226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85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210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4830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8612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1469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549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664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4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5327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078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191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337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915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3982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19FF2-00BC-4A41-8489-E88946E3D6E7}" type="datetimeFigureOut">
              <a:rPr lang="sk-SK" smtClean="0"/>
              <a:t>13.02.2020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2BEF4A8-E2BD-4274-A8AF-0EB9A7C818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15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schrankadovery@zsbenkova.sk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hyperlink" Target="https://www.google.sk/url?sa=i&amp;url=https://giphy.com/gifs/watching-nUSgpi4vHWqDC&amp;psig=AOvVaw2VodTZbYprPr9Jwg9M7j5C&amp;ust=1581243185930000&amp;source=images&amp;cd=vfe&amp;ved=0CAIQjRxqFwoTCLCv5PvZwecCFQAAAAAdAAAAABAP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gif"/><Relationship Id="rId4" Type="http://schemas.openxmlformats.org/officeDocument/2006/relationships/hyperlink" Target="https://www.google.sk/url?sa=i&amp;url=https://giphy.com/emoji&amp;psig=AOvVaw0QeA6wyR3Wwq3a3xNfOpFB&amp;ust=1581243424423000&amp;source=images&amp;cd=vfe&amp;ved=0CAIQjRxqFwoTCMihw9rawecCFQAAAAAdAAAAABA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949583" y="3747407"/>
            <a:ext cx="4999122" cy="184513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endParaRPr lang="sk-SK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k-SK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</a:t>
            </a:r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Róbert </a:t>
            </a:r>
            <a:r>
              <a:rPr lang="sk-SK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Ambra</a:t>
            </a:r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 VIII.B</a:t>
            </a:r>
          </a:p>
          <a:p>
            <a:pPr algn="ctr"/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Predseda Žiackeho parlamentu</a:t>
            </a:r>
            <a:endParaRPr lang="sk-SK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328404"/>
            <a:ext cx="5476057" cy="4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ĺžnik 1"/>
          <p:cNvSpPr/>
          <p:nvPr/>
        </p:nvSpPr>
        <p:spPr>
          <a:xfrm>
            <a:off x="-546564" y="390147"/>
            <a:ext cx="11519363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sk-SK" sz="4800" b="1" i="1" cap="all" dirty="0" err="1">
                <a:ln w="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AkČný</a:t>
            </a:r>
            <a:r>
              <a:rPr lang="sk-SK" sz="4800" b="1" i="1" cap="all" dirty="0">
                <a:ln w="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 plán ZŠ Benkova</a:t>
            </a:r>
            <a:endParaRPr lang="sk-SK" sz="4800" b="1" cap="all" dirty="0">
              <a:ln w="0"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173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7702" y="1034921"/>
            <a:ext cx="8610600" cy="1293028"/>
          </a:xfrm>
        </p:spPr>
        <p:txBody>
          <a:bodyPr>
            <a:prstTxWarp prst="textArchUp">
              <a:avLst/>
            </a:prstTxWarp>
            <a:normAutofit fontScale="90000"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sk-SK" sz="8000" b="1" i="1" dirty="0" smtClean="0">
                <a:solidFill>
                  <a:schemeClr val="accent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Castellar" panose="020A0402060406010301" pitchFamily="18" charset="0"/>
              </a:rPr>
              <a:t>Jún</a:t>
            </a:r>
            <a:endParaRPr lang="sk-SK" sz="8000" b="1" i="1" dirty="0">
              <a:solidFill>
                <a:schemeClr val="accent2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60955" y="1582981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i="1" dirty="0" smtClean="0">
                <a:latin typeface="Arial Black" panose="020B0A04020102020204" pitchFamily="34" charset="0"/>
              </a:rPr>
              <a:t> </a:t>
            </a:r>
            <a:r>
              <a:rPr lang="sk-SK" sz="2800" b="1" i="1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1.6. „</a:t>
            </a:r>
            <a:r>
              <a:rPr lang="sk-SK" sz="2800" b="1" i="1" dirty="0" err="1" smtClean="0">
                <a:solidFill>
                  <a:schemeClr val="accent2"/>
                </a:solidFill>
                <a:latin typeface="Arial Black" panose="020B0A04020102020204" pitchFamily="34" charset="0"/>
              </a:rPr>
              <a:t>Trendsetter</a:t>
            </a:r>
            <a:r>
              <a:rPr lang="sk-SK" sz="2800" b="1" i="1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“ výchovný koncert</a:t>
            </a:r>
          </a:p>
          <a:p>
            <a:pPr marL="0" indent="0">
              <a:buNone/>
            </a:pPr>
            <a:r>
              <a:rPr lang="sk-SK" sz="2800" b="1" i="1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 OŽAZ  „Bezpečné prázdniny“ </a:t>
            </a:r>
          </a:p>
          <a:p>
            <a:pPr marL="0" indent="0">
              <a:buNone/>
            </a:pPr>
            <a:r>
              <a:rPr lang="sk-SK" sz="2800" b="1" i="1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Juniáles</a:t>
            </a:r>
            <a:endParaRPr lang="sk-SK" sz="2800" b="1" i="1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válna bublina 3"/>
          <p:cNvSpPr/>
          <p:nvPr/>
        </p:nvSpPr>
        <p:spPr>
          <a:xfrm rot="2202154">
            <a:off x="8622229" y="1629113"/>
            <a:ext cx="2074934" cy="1939159"/>
          </a:xfrm>
          <a:prstGeom prst="wedgeEllipseCallout">
            <a:avLst>
              <a:gd name="adj1" fmla="val -133954"/>
              <a:gd name="adj2" fmla="val 86522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álna bublina 4"/>
          <p:cNvSpPr/>
          <p:nvPr/>
        </p:nvSpPr>
        <p:spPr>
          <a:xfrm>
            <a:off x="8601466" y="1576951"/>
            <a:ext cx="2116457" cy="2227321"/>
          </a:xfrm>
          <a:prstGeom prst="wedgeEllipseCallout">
            <a:avLst>
              <a:gd name="adj1" fmla="val -274845"/>
              <a:gd name="adj2" fmla="val 159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i="1" dirty="0" err="1" smtClean="0">
                <a:solidFill>
                  <a:schemeClr val="accent2"/>
                </a:solidFill>
              </a:rPr>
              <a:t>Peer</a:t>
            </a:r>
            <a:endParaRPr lang="sk-SK" sz="3200" b="1" i="1" dirty="0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474" y="3847586"/>
            <a:ext cx="2509789" cy="28535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63" y="148200"/>
            <a:ext cx="1251892" cy="124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ree june cliparts graphics download clip art 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074" y="154652"/>
            <a:ext cx="2325008" cy="124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2" y="3454194"/>
            <a:ext cx="4175369" cy="269691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56" y="3596701"/>
            <a:ext cx="2302619" cy="266599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34" y="3847586"/>
            <a:ext cx="2302889" cy="241510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7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5412" y="396784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sk-SK" sz="54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Školský rok 2020/2021 </a:t>
            </a:r>
            <a:endParaRPr lang="sk-SK" sz="54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026" name="Picture 2" descr="Výsledok vyhľadávania obrázkov pre dopyt year 2020/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65" y="1689812"/>
            <a:ext cx="4908879" cy="490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2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9991" y="130629"/>
            <a:ext cx="8610600" cy="1293028"/>
          </a:xfrm>
        </p:spPr>
        <p:txBody>
          <a:bodyPr>
            <a:prstTxWarp prst="textArchDown">
              <a:avLst/>
            </a:prstTxWarp>
            <a:normAutofit/>
          </a:bodyPr>
          <a:lstStyle/>
          <a:p>
            <a:pPr algn="ctr"/>
            <a:r>
              <a:rPr lang="sk-SK" sz="7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stellar" panose="020A0402060406010301" pitchFamily="18" charset="0"/>
              </a:rPr>
              <a:t>September</a:t>
            </a:r>
            <a:endParaRPr lang="sk-SK" sz="72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44677" y="2119768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Noví členovia žiackeho parlamentu</a:t>
            </a:r>
          </a:p>
          <a:p>
            <a:pPr marL="0" indent="0">
              <a:buNone/>
            </a:pPr>
            <a:r>
              <a:rPr lang="sk-SK" sz="20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Nový VIDEO tím - celoročný projekt 2020/2021 tvorby VIDEO školského poriadku</a:t>
            </a:r>
            <a:endParaRPr lang="sk-SK" sz="20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736" y="391886"/>
            <a:ext cx="1357559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88" y="3453493"/>
            <a:ext cx="4318996" cy="259420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perspectiveHeroicExtremeLeftFacing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1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Month of october clipart free clipart images 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35" y="4489223"/>
            <a:ext cx="2381250" cy="16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8185" y="90116"/>
            <a:ext cx="8610600" cy="1293028"/>
          </a:xfrm>
        </p:spPr>
        <p:txBody>
          <a:bodyPr>
            <a:prstTxWarp prst="textArchDown">
              <a:avLst/>
            </a:prstTxWarp>
            <a:normAutofit/>
          </a:bodyPr>
          <a:lstStyle/>
          <a:p>
            <a:pPr algn="ctr"/>
            <a:r>
              <a:rPr lang="sk-SK" sz="7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Castellar" panose="020A0402060406010301" pitchFamily="18" charset="0"/>
              </a:rPr>
              <a:t>Októbe</a:t>
            </a:r>
            <a:r>
              <a:rPr lang="sk-SK" sz="7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r</a:t>
            </a:r>
            <a:endParaRPr lang="sk-SK" sz="72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sz="2000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Medzigeneračné prepojenie: tvorivé dielne s našimi rodičmi a rodičmi našich rodičov.</a:t>
            </a:r>
          </a:p>
          <a:p>
            <a:pPr>
              <a:buFontTx/>
              <a:buChar char="-"/>
            </a:pPr>
            <a:endParaRPr lang="sk-SK" dirty="0"/>
          </a:p>
        </p:txBody>
      </p:sp>
      <p:pic>
        <p:nvPicPr>
          <p:cNvPr id="8194" name="Picture 2" descr="Free october clip art clipart 2 imag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4" y="570299"/>
            <a:ext cx="1267733" cy="13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00" y="2866110"/>
            <a:ext cx="5277530" cy="379662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9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18105" y="1760538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sk-SK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19.11. </a:t>
            </a:r>
            <a:r>
              <a:rPr lang="sk-SK" b="1" i="1" dirty="0" err="1" smtClean="0">
                <a:solidFill>
                  <a:schemeClr val="accent6"/>
                </a:solidFill>
                <a:latin typeface="Arial Black" panose="020B0A04020102020204" pitchFamily="34" charset="0"/>
              </a:rPr>
              <a:t>Bubnovačka</a:t>
            </a:r>
            <a:r>
              <a:rPr lang="sk-SK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  - svetový deň prevencie týrania a zneužívania detí 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 „Aby bolo deti lepšie počuť</a:t>
            </a:r>
            <a:r>
              <a:rPr lang="it-IT" b="1" i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“</a:t>
            </a:r>
            <a:endParaRPr lang="sk-SK" b="1" i="1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sk-SK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Školský časopis: čo sme už zvládli a čo nás ešte čaká....</a:t>
            </a:r>
            <a:endParaRPr lang="sk-SK" b="1" i="1" dirty="0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7" y="3126923"/>
            <a:ext cx="4427773" cy="32820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48" y="3411993"/>
            <a:ext cx="6059691" cy="2996972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77" y="71439"/>
            <a:ext cx="1585232" cy="17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Free november clipart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66" y="132721"/>
            <a:ext cx="5107307" cy="158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5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879721">
            <a:off x="1681022" y="-68128"/>
            <a:ext cx="8610600" cy="1293028"/>
          </a:xfrm>
        </p:spPr>
        <p:txBody>
          <a:bodyPr>
            <a:prstTxWarp prst="textArchDown">
              <a:avLst/>
            </a:prstTxWarp>
            <a:normAutofit/>
          </a:bodyPr>
          <a:lstStyle/>
          <a:p>
            <a:pPr algn="ctr"/>
            <a:r>
              <a:rPr lang="sk-SK" sz="6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Castellar" panose="020A0402060406010301" pitchFamily="18" charset="0"/>
              </a:rPr>
              <a:t>December</a:t>
            </a:r>
            <a:endParaRPr lang="sk-SK" sz="66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 rot="948988">
            <a:off x="1872707" y="1879149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>
                <a:solidFill>
                  <a:schemeClr val="accent6"/>
                </a:solidFill>
              </a:rPr>
              <a:t> </a:t>
            </a:r>
            <a:r>
              <a:rPr lang="sk-SK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Vianočný </a:t>
            </a:r>
            <a:r>
              <a:rPr lang="sk-SK" b="1" i="1" dirty="0" err="1" smtClean="0">
                <a:solidFill>
                  <a:schemeClr val="accent6"/>
                </a:solidFill>
                <a:latin typeface="Arial Black" panose="020B0A04020102020204" pitchFamily="34" charset="0"/>
              </a:rPr>
              <a:t>minibazár</a:t>
            </a:r>
            <a:r>
              <a:rPr lang="sk-SK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 6.12</a:t>
            </a:r>
          </a:p>
          <a:p>
            <a:pPr marL="0" indent="0">
              <a:buNone/>
            </a:pPr>
            <a:r>
              <a:rPr lang="sk-SK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 Akcia na finančnú podporu pre zdravotne, alebo sociálne</a:t>
            </a:r>
          </a:p>
          <a:p>
            <a:pPr marL="0" indent="0">
              <a:buNone/>
            </a:pPr>
            <a:r>
              <a:rPr lang="sk-SK" b="1" i="1" dirty="0">
                <a:solidFill>
                  <a:schemeClr val="accent6"/>
                </a:solidFill>
                <a:latin typeface="Arial Black" panose="020B0A04020102020204" pitchFamily="34" charset="0"/>
              </a:rPr>
              <a:t>z</a:t>
            </a:r>
            <a:r>
              <a:rPr lang="sk-SK" b="1" i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nevýhodneného rovesníka</a:t>
            </a:r>
            <a:endParaRPr lang="sk-SK" b="1" i="1" dirty="0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válna bublina 3"/>
          <p:cNvSpPr/>
          <p:nvPr/>
        </p:nvSpPr>
        <p:spPr>
          <a:xfrm>
            <a:off x="9249510" y="1403844"/>
            <a:ext cx="1907628" cy="1513490"/>
          </a:xfrm>
          <a:prstGeom prst="wedgeEllipseCallout">
            <a:avLst>
              <a:gd name="adj1" fmla="val -247515"/>
              <a:gd name="adj2" fmla="val -105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i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Peer</a:t>
            </a:r>
            <a:endParaRPr lang="sk-SK" sz="2000" b="1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" y="2160589"/>
            <a:ext cx="3464073" cy="46404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73" y="3172640"/>
            <a:ext cx="4257336" cy="319773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bliqueBottomLef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Free december cliparts download clip art png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" y="85767"/>
            <a:ext cx="2356623" cy="14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731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7963" y="470808"/>
            <a:ext cx="8596668" cy="132080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pPr algn="ctr"/>
            <a:r>
              <a:rPr lang="sk-SK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Schránka dôvery</a:t>
            </a:r>
            <a:endParaRPr lang="sk-SK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10242" y="2193246"/>
            <a:ext cx="1011554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Mame 3 systémy: 1. fyzicky na oboch budovách školy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2. emailová schránka: </a:t>
            </a:r>
            <a:r>
              <a:rPr lang="sk-SK" sz="20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2"/>
              </a:rPr>
              <a:t>schrankadovery@zsbenkova.sk</a:t>
            </a:r>
            <a:endParaRPr lang="sk-SK" sz="2000" b="1" i="1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sk-SK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3. anonymný formulár  (EDUPAGE)</a:t>
            </a:r>
          </a:p>
        </p:txBody>
      </p:sp>
    </p:spTree>
    <p:extLst>
      <p:ext uri="{BB962C8B-B14F-4D97-AF65-F5344CB8AC3E}">
        <p14:creationId xmlns:p14="http://schemas.microsoft.com/office/powerpoint/2010/main" val="5932131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155" y="332014"/>
            <a:ext cx="8596668" cy="1320800"/>
          </a:xfrm>
        </p:spPr>
        <p:txBody>
          <a:bodyPr>
            <a:prstTxWarp prst="textChevron">
              <a:avLst/>
            </a:prstTxWarp>
          </a:bodyPr>
          <a:lstStyle/>
          <a:p>
            <a:pPr algn="ctr"/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Školský psychológ</a:t>
            </a: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14915" y="3305304"/>
            <a:ext cx="2913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Podpora</a:t>
            </a:r>
            <a:r>
              <a:rPr lang="sk-SK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pre:</a:t>
            </a:r>
            <a:endParaRPr lang="sk-SK" sz="28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857205" y="3428414"/>
            <a:ext cx="2272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Našich rodičov</a:t>
            </a:r>
            <a:endParaRPr lang="sk-SK" sz="20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Šípka doprava 8"/>
          <p:cNvSpPr/>
          <p:nvPr/>
        </p:nvSpPr>
        <p:spPr>
          <a:xfrm rot="1793016">
            <a:off x="3076809" y="3984172"/>
            <a:ext cx="2581149" cy="48169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5553746" y="2184186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  <a:r>
              <a:rPr lang="sk-SK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ás</a:t>
            </a:r>
            <a:endParaRPr lang="sk-SK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5553746" y="4747502"/>
            <a:ext cx="2291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Našich </a:t>
            </a:r>
            <a:r>
              <a:rPr lang="sk-SK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učiteľov</a:t>
            </a:r>
            <a:endParaRPr lang="sk-SK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Šípka doprava 11"/>
          <p:cNvSpPr/>
          <p:nvPr/>
        </p:nvSpPr>
        <p:spPr>
          <a:xfrm rot="19831197">
            <a:off x="3095655" y="2804451"/>
            <a:ext cx="2581149" cy="48169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 doprava 12"/>
          <p:cNvSpPr/>
          <p:nvPr/>
        </p:nvSpPr>
        <p:spPr>
          <a:xfrm>
            <a:off x="3319818" y="3362256"/>
            <a:ext cx="2581149" cy="48169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68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 animBg="1"/>
      <p:bldP spid="10" grpId="0"/>
      <p:bldP spid="11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21118668">
            <a:off x="17211" y="436198"/>
            <a:ext cx="7608826" cy="780194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pPr algn="ctr"/>
            <a:r>
              <a:rPr lang="sk-SK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Teambuilding</a:t>
            </a:r>
            <a:endParaRPr lang="sk-SK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 rot="21035395">
            <a:off x="353137" y="1204625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Aktivity na zlepšenie vzťahov v triede medzi nami PRIEBEŽNE celý rok</a:t>
            </a:r>
            <a:endParaRPr lang="sk-SK" sz="2000" b="1" i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70" y="3744647"/>
            <a:ext cx="4016358" cy="29552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583838"/>
            <a:ext cx="5857875" cy="31051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279" y="1157132"/>
            <a:ext cx="2950954" cy="233802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2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rmAutofit/>
          </a:bodyPr>
          <a:lstStyle/>
          <a:p>
            <a:pPr algn="ctr"/>
            <a:r>
              <a:rPr lang="sk-SK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Rovesnícky prístup</a:t>
            </a:r>
            <a:endParaRPr lang="sk-SK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Pomoc a podpora žiakov žiakom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2" y="2818460"/>
            <a:ext cx="3052008" cy="34371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690" y="2995391"/>
            <a:ext cx="4942140" cy="3260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881" y="4176620"/>
            <a:ext cx="2984231" cy="181217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perspectiveAbove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1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ok vyhľadávania obrázkov pre dopyt gif thanks for watching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04" y="186962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ok vyhľadávania obrázkov pre dopyt gif emoji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8" y="271825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0" y="244216"/>
            <a:ext cx="9951968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sk-SK" sz="5400" b="1" i="1" dirty="0" smtClean="0">
                <a:solidFill>
                  <a:srgbClr val="FF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lgerian" panose="04020705040A02060702" pitchFamily="82" charset="0"/>
              </a:rPr>
              <a:t>Ďakujeme za </a:t>
            </a:r>
            <a:r>
              <a:rPr lang="sk-SK" sz="5400" b="1" i="1" dirty="0" err="1" smtClean="0">
                <a:solidFill>
                  <a:srgbClr val="FF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lgerian" panose="04020705040A02060702" pitchFamily="82" charset="0"/>
              </a:rPr>
              <a:t>pozornosŤ</a:t>
            </a:r>
            <a:r>
              <a:rPr lang="sk-SK" sz="5400" b="1" i="1" dirty="0" smtClean="0">
                <a:solidFill>
                  <a:srgbClr val="FF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lgerian" panose="04020705040A02060702" pitchFamily="82" charset="0"/>
              </a:rPr>
              <a:t> </a:t>
            </a:r>
            <a:endParaRPr lang="sk-SK" sz="5400" dirty="0"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77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perspectiveAbove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sk-SK" sz="4800" b="1" i="1" dirty="0" smtClean="0">
                <a:solidFill>
                  <a:srgbClr val="FF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  <a:latin typeface="Castellar" panose="020A0402060406010301" pitchFamily="18" charset="0"/>
              </a:rPr>
              <a:t>Škola bez nenávisti</a:t>
            </a:r>
            <a:endParaRPr lang="sk-SK" sz="4800" b="1" i="1" dirty="0">
              <a:solidFill>
                <a:srgbClr val="FF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60000" endA="900" endPos="60000" dist="60007" dir="5400000" sy="-100000" algn="bl" rotWithShape="0"/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Pracovná skupina:</a:t>
            </a:r>
          </a:p>
          <a:p>
            <a:pPr marL="0" indent="0">
              <a:buNone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Mgr. Zuzana Bartošová, koordinátor projektu</a:t>
            </a:r>
          </a:p>
          <a:p>
            <a:pPr marL="0" indent="0">
              <a:buNone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Mgr. Miriama </a:t>
            </a:r>
            <a:r>
              <a:rPr lang="sk-SK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Mandalíková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koordinátor ŽP</a:t>
            </a:r>
          </a:p>
          <a:p>
            <a:pPr marL="0" indent="0">
              <a:buNone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Mgr. Miriam </a:t>
            </a:r>
            <a:r>
              <a:rPr lang="sk-SK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Bartová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koordinátor protidrogovej výchovy</a:t>
            </a:r>
          </a:p>
          <a:p>
            <a:pPr marL="0" indent="0">
              <a:buNone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Mgr. Eva </a:t>
            </a:r>
            <a:r>
              <a:rPr lang="sk-SK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Berešová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zástupkyňa RŠ pre 2. stupeň</a:t>
            </a:r>
          </a:p>
          <a:p>
            <a:pPr marL="0" indent="0">
              <a:buNone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Za ŽP: </a:t>
            </a:r>
            <a:endParaRPr lang="sk-SK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852707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9231" y="283243"/>
            <a:ext cx="8610600" cy="1293028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pPr algn="ctr"/>
            <a:r>
              <a:rPr lang="sk-SK" sz="66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Náš </a:t>
            </a:r>
            <a:r>
              <a:rPr lang="sk-SK" sz="6600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akČný</a:t>
            </a:r>
            <a:r>
              <a:rPr lang="sk-SK" sz="66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 plán</a:t>
            </a:r>
            <a:endParaRPr lang="sk-SK" sz="6600" b="1" i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79362" y="2585132"/>
            <a:ext cx="8596668" cy="3880773"/>
          </a:xfrm>
        </p:spPr>
        <p:txBody>
          <a:bodyPr/>
          <a:lstStyle/>
          <a:p>
            <a:pPr marL="0" indent="0" algn="ctr">
              <a:buNone/>
            </a:pPr>
            <a:r>
              <a:rPr lang="sk-SK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Náš akčný </a:t>
            </a:r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plán zahŕňa:</a:t>
            </a:r>
          </a:p>
          <a:p>
            <a:pPr marL="0" indent="0">
              <a:buNone/>
            </a:pPr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Plán na každý mesiac v roku</a:t>
            </a:r>
          </a:p>
          <a:p>
            <a:pPr marL="0" indent="0">
              <a:buNone/>
            </a:pPr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Schránku dôvery </a:t>
            </a:r>
          </a:p>
          <a:p>
            <a:pPr marL="0" indent="0">
              <a:buNone/>
            </a:pPr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Školského psychológa</a:t>
            </a:r>
          </a:p>
          <a:p>
            <a:pPr marL="0" indent="0">
              <a:buNone/>
            </a:pPr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sk-SK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Teambuilding</a:t>
            </a:r>
            <a:endParaRPr lang="sk-SK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Rovesnícky prístup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9" y="2252674"/>
            <a:ext cx="3733801" cy="434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0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85800" y="2159039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sk-SK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Vytvorenie pracovnej skupiny a informovanie </a:t>
            </a:r>
            <a:endParaRPr lang="sk-SK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8148970" y="3963369"/>
            <a:ext cx="126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Učiteľov</a:t>
            </a:r>
            <a:endParaRPr lang="sk-SK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6390202" y="4787661"/>
            <a:ext cx="110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Žiakov</a:t>
            </a:r>
            <a:endParaRPr lang="sk-SK" sz="20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Šípka doprava 11"/>
          <p:cNvSpPr/>
          <p:nvPr/>
        </p:nvSpPr>
        <p:spPr>
          <a:xfrm rot="7892342">
            <a:off x="5238526" y="3150724"/>
            <a:ext cx="1980483" cy="41515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2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4494560" y="4141330"/>
            <a:ext cx="173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Žiackeho</a:t>
            </a:r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parlamentu</a:t>
            </a:r>
            <a:endParaRPr lang="sk-SK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Šípka doprava 13"/>
          <p:cNvSpPr/>
          <p:nvPr/>
        </p:nvSpPr>
        <p:spPr>
          <a:xfrm rot="5400000">
            <a:off x="5964764" y="3365812"/>
            <a:ext cx="1795617" cy="41515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Šípka doprava 14"/>
          <p:cNvSpPr/>
          <p:nvPr/>
        </p:nvSpPr>
        <p:spPr>
          <a:xfrm rot="2060634">
            <a:off x="6599470" y="3001917"/>
            <a:ext cx="1980483" cy="41515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9" name="Picture 5" descr="Free january clip ar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69" y="767443"/>
            <a:ext cx="1101570" cy="14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ree january clip ar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3139" y="535731"/>
            <a:ext cx="1101570" cy="14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 rot="388211">
            <a:off x="2994168" y="944005"/>
            <a:ext cx="7550909" cy="171450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sk-SK" sz="8000" b="1" i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stellar" panose="020A0402060406010301" pitchFamily="18" charset="0"/>
              </a:rPr>
              <a:t>Január</a:t>
            </a:r>
            <a:endParaRPr lang="sk-SK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38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4087" y="776838"/>
            <a:ext cx="8610600" cy="1293028"/>
          </a:xfrm>
        </p:spPr>
        <p:txBody>
          <a:bodyPr>
            <a:prstTxWarp prst="textArchUp">
              <a:avLst/>
            </a:prstTxWarp>
            <a:norm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sk-SK" sz="6000" b="1" i="1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stellar" panose="020A0402060406010301" pitchFamily="18" charset="0"/>
              </a:rPr>
              <a:t>Február</a:t>
            </a:r>
            <a:endParaRPr lang="sk-SK" sz="6000" b="1" i="1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46705" y="1319668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3.2.2020 „Pohodová trieda“ = učitelia sa učia</a:t>
            </a:r>
          </a:p>
          <a:p>
            <a:pPr marL="0" indent="0">
              <a:buNone/>
            </a:pPr>
            <a:r>
              <a:rPr lang="sk-SK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„</a:t>
            </a:r>
            <a:r>
              <a:rPr lang="sk-SK" sz="2400" b="1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Stretko</a:t>
            </a:r>
            <a:r>
              <a:rPr lang="sk-SK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s nami“</a:t>
            </a:r>
            <a:endParaRPr lang="sk-SK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06" y="1812172"/>
            <a:ext cx="6549909" cy="3670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7" y="2622632"/>
            <a:ext cx="4863379" cy="3852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 prst="artDeco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708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5912" y="733968"/>
            <a:ext cx="8610600" cy="1293028"/>
          </a:xfrm>
        </p:spPr>
        <p:txBody>
          <a:bodyPr>
            <a:prstTxWarp prst="textArchUp">
              <a:avLst/>
            </a:prstTxWarp>
            <a:norm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sk-SK" sz="6600" b="1" i="1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Castellar" panose="020A0402060406010301" pitchFamily="18" charset="0"/>
              </a:rPr>
              <a:t>Marec</a:t>
            </a:r>
            <a:endParaRPr lang="sk-SK" sz="6600" b="1" i="1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400" b="1" i="1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Workshop pre rodičov: Nástrahy digitalizácie = rodičia sa učia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56" y="2666023"/>
            <a:ext cx="3589870" cy="400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07" y="171448"/>
            <a:ext cx="1875518" cy="123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lip art pm april showers bring may flowers cute cli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39" y="354464"/>
            <a:ext cx="879975" cy="150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428" y="850802"/>
            <a:ext cx="8610600" cy="1293028"/>
          </a:xfrm>
        </p:spPr>
        <p:txBody>
          <a:bodyPr>
            <a:prstTxWarp prst="textArchUp">
              <a:avLst/>
            </a:prstTxWarp>
            <a:norm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sk-SK" sz="7200" b="1" i="1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Castellar" panose="020A0402060406010301" pitchFamily="18" charset="0"/>
              </a:rPr>
              <a:t>Apríl</a:t>
            </a:r>
            <a:endParaRPr lang="sk-SK" sz="7200" b="1" i="1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Žiacky parlament robí nový školský poriadok: vytvára nové pravidlá</a:t>
            </a:r>
            <a:endParaRPr lang="sk-SK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36" y="81643"/>
            <a:ext cx="2197903" cy="199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May april flowers april spring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35" y="4572000"/>
            <a:ext cx="842735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95" y="3875179"/>
            <a:ext cx="2715305" cy="20078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8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9802" y="921895"/>
            <a:ext cx="8610600" cy="1293028"/>
          </a:xfrm>
        </p:spPr>
        <p:txBody>
          <a:bodyPr>
            <a:prstTxWarp prst="textArchUp">
              <a:avLst/>
            </a:prstTxWarp>
            <a:normAutofit fontScale="90000"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sk-SK" sz="8000" b="1" i="1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Castellar" panose="020A0402060406010301" pitchFamily="18" charset="0"/>
              </a:rPr>
              <a:t>Máj</a:t>
            </a:r>
            <a:r>
              <a:rPr lang="sk-SK" sz="8000" b="1" i="1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 </a:t>
            </a:r>
            <a:endParaRPr lang="sk-SK" sz="8000" b="1" i="1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79362" y="1638074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„Starší žiaci mladším“  </a:t>
            </a:r>
          </a:p>
          <a:p>
            <a:pPr marL="0" indent="0">
              <a:buNone/>
            </a:pPr>
            <a:r>
              <a:rPr lang="sk-SK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Starší predávajú skúsenosti mladším</a:t>
            </a:r>
          </a:p>
        </p:txBody>
      </p:sp>
      <p:sp>
        <p:nvSpPr>
          <p:cNvPr id="4" name="Oválna bublina 3"/>
          <p:cNvSpPr/>
          <p:nvPr/>
        </p:nvSpPr>
        <p:spPr>
          <a:xfrm rot="426648">
            <a:off x="9271976" y="723546"/>
            <a:ext cx="2635963" cy="2363343"/>
          </a:xfrm>
          <a:prstGeom prst="wedgeEllipseCallout">
            <a:avLst>
              <a:gd name="adj1" fmla="val -134886"/>
              <a:gd name="adj2" fmla="val 334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Peer</a:t>
            </a:r>
            <a:endParaRPr lang="sk-SK" sz="36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982" y="3387361"/>
            <a:ext cx="3685098" cy="259842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21" y="2880086"/>
            <a:ext cx="3702011" cy="259842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411" y="123219"/>
            <a:ext cx="1438250" cy="13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0" y="3181598"/>
            <a:ext cx="3754149" cy="268153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0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theme/theme1.xml><?xml version="1.0" encoding="utf-8"?>
<a:theme xmlns:a="http://schemas.openxmlformats.org/drawingml/2006/main" name="Faze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753</TotalTime>
  <Words>302</Words>
  <Application>Microsoft Office PowerPoint</Application>
  <PresentationFormat>Širokouhlá</PresentationFormat>
  <Paragraphs>66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7" baseType="lpstr">
      <vt:lpstr>Algerian</vt:lpstr>
      <vt:lpstr>Arial</vt:lpstr>
      <vt:lpstr>Arial Black</vt:lpstr>
      <vt:lpstr>Castellar</vt:lpstr>
      <vt:lpstr>Trebuchet MS</vt:lpstr>
      <vt:lpstr>Wingdings 3</vt:lpstr>
      <vt:lpstr>Fazeta</vt:lpstr>
      <vt:lpstr>Prezentácia programu PowerPoint</vt:lpstr>
      <vt:lpstr>Prezentácia programu PowerPoint</vt:lpstr>
      <vt:lpstr>Škola bez nenávisti</vt:lpstr>
      <vt:lpstr>Náš akČný plán</vt:lpstr>
      <vt:lpstr>Prezentácia programu PowerPoint</vt:lpstr>
      <vt:lpstr>Február</vt:lpstr>
      <vt:lpstr>Marec</vt:lpstr>
      <vt:lpstr>Apríl</vt:lpstr>
      <vt:lpstr>Máj </vt:lpstr>
      <vt:lpstr>Jún</vt:lpstr>
      <vt:lpstr>Školský rok 2020/2021 </vt:lpstr>
      <vt:lpstr>September</vt:lpstr>
      <vt:lpstr>Október</vt:lpstr>
      <vt:lpstr>Prezentácia programu PowerPoint</vt:lpstr>
      <vt:lpstr>December</vt:lpstr>
      <vt:lpstr>Schránka dôvery</vt:lpstr>
      <vt:lpstr>Školský psychológ</vt:lpstr>
      <vt:lpstr>Teambuilding</vt:lpstr>
      <vt:lpstr>Rovesnícky prístup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Žiak;Róbert Ambra</dc:creator>
  <cp:keywords>VIII.B.</cp:keywords>
  <cp:lastModifiedBy>Žiak</cp:lastModifiedBy>
  <cp:revision>83</cp:revision>
  <dcterms:created xsi:type="dcterms:W3CDTF">2020-02-07T10:13:32Z</dcterms:created>
  <dcterms:modified xsi:type="dcterms:W3CDTF">2020-02-13T10:36:27Z</dcterms:modified>
  <cp:category>Školská prezentávia</cp:category>
</cp:coreProperties>
</file>