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5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altLang="zh-CN" smtClean="0"/>
              <a:t>Kliknij, aby edytować styl wzorca podtytułu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188350"/>
      </p:ext>
    </p:extLst>
  </p:cSld>
  <p:clrMapOvr>
    <a:masterClrMapping/>
  </p:clrMapOvr>
  <p:transition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48253"/>
      </p:ext>
    </p:extLst>
  </p:cSld>
  <p:clrMapOvr>
    <a:masterClrMapping/>
  </p:clrMapOvr>
  <p:transition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7307305"/>
      </p:ext>
    </p:extLst>
  </p:cSld>
  <p:clrMapOvr>
    <a:masterClrMapping/>
  </p:clrMapOvr>
  <p:transition>
    <p:pull dir="l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767202"/>
      </p:ext>
    </p:extLst>
  </p:cSld>
  <p:clrMapOvr>
    <a:masterClrMapping/>
  </p:clrMapOvr>
  <p:transition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82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0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4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9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74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4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936049"/>
      </p:ext>
    </p:extLst>
  </p:cSld>
  <p:clrMapOvr>
    <a:masterClrMapping/>
  </p:clrMapOvr>
  <p:transition>
    <p:pull dir="l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2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8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80666-FB37-4B36-9149-507F3B0178E3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6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125672"/>
      </p:ext>
    </p:extLst>
  </p:cSld>
  <p:clrMapOvr>
    <a:masterClrMapping/>
  </p:clrMapOvr>
  <p:transition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416371"/>
      </p:ext>
    </p:extLst>
  </p:cSld>
  <p:clrMapOvr>
    <a:masterClrMapping/>
  </p:clrMapOvr>
  <p:transition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621197"/>
      </p:ext>
    </p:extLst>
  </p:cSld>
  <p:clrMapOvr>
    <a:masterClrMapping/>
  </p:clrMapOvr>
  <p:transition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846099"/>
      </p:ext>
    </p:extLst>
  </p:cSld>
  <p:clrMapOvr>
    <a:masterClrMapping/>
  </p:clrMapOvr>
  <p:transition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083015"/>
      </p:ext>
    </p:extLst>
  </p:cSld>
  <p:clrMapOvr>
    <a:masterClrMapping/>
  </p:clrMapOvr>
  <p:transition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  <a:p>
            <a:pPr lvl="1"/>
            <a:r>
              <a:rPr lang="pl-PL" altLang="zh-CN" smtClean="0"/>
              <a:t>Drugi poziom</a:t>
            </a:r>
          </a:p>
          <a:p>
            <a:pPr lvl="2"/>
            <a:r>
              <a:rPr lang="pl-PL" altLang="zh-CN" smtClean="0"/>
              <a:t>Trzeci poziom</a:t>
            </a:r>
          </a:p>
          <a:p>
            <a:pPr lvl="3"/>
            <a:r>
              <a:rPr lang="pl-PL" altLang="zh-CN" smtClean="0"/>
              <a:t>Czwarty poziom</a:t>
            </a:r>
          </a:p>
          <a:p>
            <a:pPr lvl="4"/>
            <a:r>
              <a:rPr lang="pl-PL" altLang="zh-CN" smtClean="0"/>
              <a:t>Piąty poziom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4383751"/>
      </p:ext>
    </p:extLst>
  </p:cSld>
  <p:clrMapOvr>
    <a:masterClrMapping/>
  </p:clrMapOvr>
  <p:transition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altLang="zh-CN" smtClean="0"/>
              <a:t>Kliknij, aby edytować styl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altLang="zh-CN" noProof="0" smtClean="0">
                <a:sym typeface="Calibri" pitchFamily="34" charset="0"/>
              </a:rPr>
              <a:t>Kliknij ikonę, aby dodać obraz</a:t>
            </a:r>
            <a:endParaRPr lang="zh-CN" altLang="en-US" noProof="0" smtClean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altLang="zh-CN" smtClean="0"/>
              <a:t>Kliknij, aby edytować style wzorca tekstu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0D81CDB-04C5-428B-B5FD-6C9393B5FBAA}" type="datetimeFigureOut">
              <a:rPr lang="pl-PL" smtClean="0"/>
              <a:t>2019-06-11</a:t>
            </a:fld>
            <a:endParaRPr lang="pl-PL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27788" y="5715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AE061BD-C236-4553-A3F8-F7A6241348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697836"/>
      </p:ext>
    </p:extLst>
  </p:cSld>
  <p:clrMapOvr>
    <a:masterClrMapping/>
  </p:clrMapOvr>
  <p:transition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pl-PL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pl-PL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altLang="pl-PL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altLang="pl-PL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altLang="pl-PL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altLang="pl-PL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标题占位符 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4400">
                <a:latin typeface="Calibri" pitchFamily="34" charset="0"/>
                <a:sym typeface="宋体" pitchFamily="2" charset="-122"/>
              </a:rPr>
              <a:t>单击此处编辑母版标题样式</a:t>
            </a:r>
            <a:endParaRPr lang="zh-CN" altLang="en-US"/>
          </a:p>
        </p:txBody>
      </p:sp>
      <p:sp>
        <p:nvSpPr>
          <p:cNvPr id="1029" name="文本占位符 2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zh-CN" altLang="en-US" sz="3200">
                <a:latin typeface="Calibri" pitchFamily="34" charset="0"/>
                <a:sym typeface="Calibri" pitchFamily="34" charset="0"/>
              </a:rPr>
              <a:t>单击此处编辑母版文本样式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zh-CN" altLang="en-US" sz="2800">
                <a:latin typeface="Calibri" pitchFamily="34" charset="0"/>
                <a:sym typeface="Calibri" pitchFamily="34" charset="0"/>
              </a:rPr>
              <a:t>第二级</a:t>
            </a:r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zh-CN" altLang="en-US" sz="2400">
                <a:latin typeface="Calibri" pitchFamily="34" charset="0"/>
                <a:sym typeface="Calibri" pitchFamily="34" charset="0"/>
              </a:rPr>
              <a:t>第三级</a:t>
            </a:r>
          </a:p>
          <a:p>
            <a:pPr lvl="3">
              <a:spcBef>
                <a:spcPct val="20000"/>
              </a:spcBef>
              <a:buFont typeface="Arial" charset="0"/>
              <a:buChar char="–"/>
            </a:pPr>
            <a:r>
              <a:rPr lang="zh-CN" altLang="en-US" sz="2000">
                <a:latin typeface="Calibri" pitchFamily="34" charset="0"/>
                <a:sym typeface="Calibri" pitchFamily="34" charset="0"/>
              </a:rPr>
              <a:t>第四级</a:t>
            </a:r>
          </a:p>
          <a:p>
            <a:pPr lvl="4">
              <a:spcBef>
                <a:spcPct val="20000"/>
              </a:spcBef>
              <a:buFont typeface="Arial" charset="0"/>
              <a:buChar char="»"/>
            </a:pPr>
            <a:r>
              <a:rPr lang="zh-CN" altLang="en-US" sz="2000">
                <a:latin typeface="Calibri" pitchFamily="34" charset="0"/>
                <a:sym typeface="Calibri" pitchFamily="34" charset="0"/>
              </a:rPr>
              <a:t>第五级</a:t>
            </a:r>
            <a:endParaRPr lang="zh-CN" altLang="en-US"/>
          </a:p>
        </p:txBody>
      </p:sp>
      <p:sp>
        <p:nvSpPr>
          <p:cNvPr id="1030" name="圆角矩形 9"/>
          <p:cNvSpPr>
            <a:spLocks noChangeArrowheads="1"/>
          </p:cNvSpPr>
          <p:nvPr/>
        </p:nvSpPr>
        <p:spPr bwMode="auto">
          <a:xfrm>
            <a:off x="188913" y="214313"/>
            <a:ext cx="8748712" cy="6408737"/>
          </a:xfrm>
          <a:prstGeom prst="roundRect">
            <a:avLst>
              <a:gd name="adj" fmla="val 207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000" cap="rnd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031" name="圆角矩形 10"/>
          <p:cNvSpPr>
            <a:spLocks noChangeArrowheads="1"/>
          </p:cNvSpPr>
          <p:nvPr/>
        </p:nvSpPr>
        <p:spPr bwMode="auto">
          <a:xfrm>
            <a:off x="242888" y="304800"/>
            <a:ext cx="8640762" cy="6227763"/>
          </a:xfrm>
          <a:prstGeom prst="roundRect">
            <a:avLst>
              <a:gd name="adj" fmla="val 207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000" cap="rnd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032" name="图片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43000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图片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013075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图片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635375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图片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259263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图片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881563"/>
            <a:ext cx="50006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图片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389188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图片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765300"/>
            <a:ext cx="5000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图片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505450"/>
            <a:ext cx="50006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pull dir="lu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defTabSz="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defTabSz="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defTabSz="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defTabSz="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defTabSz="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l-PL" smtClean="0"/>
              <a:t>Haga clic para modificar el estilo de texto del patrón</a:t>
            </a:r>
          </a:p>
          <a:p>
            <a:pPr lvl="1"/>
            <a:r>
              <a:rPr lang="es-ES" altLang="pl-PL" smtClean="0"/>
              <a:t>Segundo nivel</a:t>
            </a:r>
          </a:p>
          <a:p>
            <a:pPr lvl="2"/>
            <a:r>
              <a:rPr lang="es-ES" altLang="pl-PL" smtClean="0"/>
              <a:t>Tercer nivel</a:t>
            </a:r>
          </a:p>
          <a:p>
            <a:pPr lvl="3"/>
            <a:r>
              <a:rPr lang="es-ES" altLang="pl-PL" smtClean="0"/>
              <a:t>Cuarto nivel</a:t>
            </a:r>
          </a:p>
          <a:p>
            <a:pPr lvl="4"/>
            <a:r>
              <a:rPr lang="es-ES" altLang="pl-PL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D2B705-08C5-469C-9E08-16E8612A8526}" type="slidenum">
              <a:rPr lang="es-ES" altLang="pl-PL"/>
              <a:pPr/>
              <a:t>‹#›</a:t>
            </a:fld>
            <a:endParaRPr lang="es-E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>
    <p:pull dir="lu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Michał Bajor - Twarze twarz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915" end="9596.6875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55104"/>
            <a:ext cx="304800" cy="30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533089" cy="342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8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841522" cy="4785395"/>
          </a:xfrm>
        </p:spPr>
      </p:pic>
    </p:spTree>
    <p:extLst>
      <p:ext uri="{BB962C8B-B14F-4D97-AF65-F5344CB8AC3E}">
        <p14:creationId xmlns:p14="http://schemas.microsoft.com/office/powerpoint/2010/main" val="13320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6914231" cy="4525963"/>
          </a:xfrm>
        </p:spPr>
      </p:pic>
    </p:spTree>
    <p:extLst>
      <p:ext uri="{BB962C8B-B14F-4D97-AF65-F5344CB8AC3E}">
        <p14:creationId xmlns:p14="http://schemas.microsoft.com/office/powerpoint/2010/main" val="106232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1722654"/>
            <a:ext cx="7182196" cy="4281055"/>
          </a:xfrm>
        </p:spPr>
      </p:pic>
    </p:spTree>
    <p:extLst>
      <p:ext uri="{BB962C8B-B14F-4D97-AF65-F5344CB8AC3E}">
        <p14:creationId xmlns:p14="http://schemas.microsoft.com/office/powerpoint/2010/main" val="31871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1" y="1600200"/>
            <a:ext cx="6897258" cy="4525963"/>
          </a:xfrm>
        </p:spPr>
      </p:pic>
    </p:spTree>
    <p:extLst>
      <p:ext uri="{BB962C8B-B14F-4D97-AF65-F5344CB8AC3E}">
        <p14:creationId xmlns:p14="http://schemas.microsoft.com/office/powerpoint/2010/main" val="108990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1473498"/>
            <a:ext cx="3656391" cy="452596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348880"/>
            <a:ext cx="528218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97338" cy="4131425"/>
          </a:xfrm>
        </p:spPr>
      </p:pic>
    </p:spTree>
    <p:extLst>
      <p:ext uri="{BB962C8B-B14F-4D97-AF65-F5344CB8AC3E}">
        <p14:creationId xmlns:p14="http://schemas.microsoft.com/office/powerpoint/2010/main" val="42114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82431"/>
            <a:ext cx="5944047" cy="4577032"/>
          </a:xfrm>
        </p:spPr>
      </p:pic>
    </p:spTree>
    <p:extLst>
      <p:ext uri="{BB962C8B-B14F-4D97-AF65-F5344CB8AC3E}">
        <p14:creationId xmlns:p14="http://schemas.microsoft.com/office/powerpoint/2010/main" val="16246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8870"/>
            <a:ext cx="6300530" cy="4788013"/>
          </a:xfrm>
        </p:spPr>
      </p:pic>
    </p:spTree>
    <p:extLst>
      <p:ext uri="{BB962C8B-B14F-4D97-AF65-F5344CB8AC3E}">
        <p14:creationId xmlns:p14="http://schemas.microsoft.com/office/powerpoint/2010/main" val="10296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779029" cy="4488873"/>
          </a:xfrm>
        </p:spPr>
      </p:pic>
    </p:spTree>
    <p:extLst>
      <p:ext uri="{BB962C8B-B14F-4D97-AF65-F5344CB8AC3E}">
        <p14:creationId xmlns:p14="http://schemas.microsoft.com/office/powerpoint/2010/main" val="2495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982838" cy="4796089"/>
          </a:xfrm>
        </p:spPr>
      </p:pic>
    </p:spTree>
    <p:extLst>
      <p:ext uri="{BB962C8B-B14F-4D97-AF65-F5344CB8AC3E}">
        <p14:creationId xmlns:p14="http://schemas.microsoft.com/office/powerpoint/2010/main" val="19586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645686" cy="4525963"/>
          </a:xfrm>
        </p:spPr>
      </p:pic>
    </p:spTree>
    <p:extLst>
      <p:ext uri="{BB962C8B-B14F-4D97-AF65-F5344CB8AC3E}">
        <p14:creationId xmlns:p14="http://schemas.microsoft.com/office/powerpoint/2010/main" val="41595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697805" cy="4525963"/>
          </a:xfrm>
        </p:spPr>
      </p:pic>
    </p:spTree>
    <p:extLst>
      <p:ext uri="{BB962C8B-B14F-4D97-AF65-F5344CB8AC3E}">
        <p14:creationId xmlns:p14="http://schemas.microsoft.com/office/powerpoint/2010/main" val="19503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317798" cy="4525963"/>
          </a:xfrm>
        </p:spPr>
      </p:pic>
    </p:spTree>
    <p:extLst>
      <p:ext uri="{BB962C8B-B14F-4D97-AF65-F5344CB8AC3E}">
        <p14:creationId xmlns:p14="http://schemas.microsoft.com/office/powerpoint/2010/main" val="32193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878782" cy="4351713"/>
          </a:xfrm>
        </p:spPr>
      </p:pic>
    </p:spTree>
    <p:extLst>
      <p:ext uri="{BB962C8B-B14F-4D97-AF65-F5344CB8AC3E}">
        <p14:creationId xmlns:p14="http://schemas.microsoft.com/office/powerpoint/2010/main" val="21129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6759731" cy="4220845"/>
          </a:xfrm>
        </p:spPr>
      </p:pic>
    </p:spTree>
    <p:extLst>
      <p:ext uri="{BB962C8B-B14F-4D97-AF65-F5344CB8AC3E}">
        <p14:creationId xmlns:p14="http://schemas.microsoft.com/office/powerpoint/2010/main" val="19193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47" y="1600200"/>
            <a:ext cx="6329306" cy="4525963"/>
          </a:xfrm>
        </p:spPr>
      </p:pic>
    </p:spTree>
    <p:extLst>
      <p:ext uri="{BB962C8B-B14F-4D97-AF65-F5344CB8AC3E}">
        <p14:creationId xmlns:p14="http://schemas.microsoft.com/office/powerpoint/2010/main" val="42030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t="-1236" r="28906" b="1236"/>
          <a:stretch/>
        </p:blipFill>
        <p:spPr>
          <a:xfrm>
            <a:off x="2339752" y="836712"/>
            <a:ext cx="4539081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744860" cy="4525963"/>
          </a:xfrm>
        </p:spPr>
      </p:pic>
    </p:spTree>
    <p:extLst>
      <p:ext uri="{BB962C8B-B14F-4D97-AF65-F5344CB8AC3E}">
        <p14:creationId xmlns:p14="http://schemas.microsoft.com/office/powerpoint/2010/main" val="29859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7000730" cy="4525963"/>
          </a:xfrm>
        </p:spPr>
      </p:pic>
    </p:spTree>
    <p:extLst>
      <p:ext uri="{BB962C8B-B14F-4D97-AF65-F5344CB8AC3E}">
        <p14:creationId xmlns:p14="http://schemas.microsoft.com/office/powerpoint/2010/main" val="14403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764704"/>
            <a:ext cx="3568343" cy="5654910"/>
          </a:xfrm>
        </p:spPr>
      </p:pic>
    </p:spTree>
    <p:extLst>
      <p:ext uri="{BB962C8B-B14F-4D97-AF65-F5344CB8AC3E}">
        <p14:creationId xmlns:p14="http://schemas.microsoft.com/office/powerpoint/2010/main" val="34139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958669" cy="4525963"/>
          </a:xfrm>
        </p:spPr>
      </p:pic>
    </p:spTree>
    <p:extLst>
      <p:ext uri="{BB962C8B-B14F-4D97-AF65-F5344CB8AC3E}">
        <p14:creationId xmlns:p14="http://schemas.microsoft.com/office/powerpoint/2010/main" val="23636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7000816" cy="4670067"/>
          </a:xfrm>
        </p:spPr>
      </p:pic>
    </p:spTree>
    <p:extLst>
      <p:ext uri="{BB962C8B-B14F-4D97-AF65-F5344CB8AC3E}">
        <p14:creationId xmlns:p14="http://schemas.microsoft.com/office/powerpoint/2010/main" val="27850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679276" cy="4185458"/>
          </a:xfrm>
        </p:spPr>
      </p:pic>
    </p:spTree>
    <p:extLst>
      <p:ext uri="{BB962C8B-B14F-4D97-AF65-F5344CB8AC3E}">
        <p14:creationId xmlns:p14="http://schemas.microsoft.com/office/powerpoint/2010/main" val="18361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6317673" cy="3985953"/>
          </a:xfrm>
        </p:spPr>
      </p:pic>
    </p:spTree>
    <p:extLst>
      <p:ext uri="{BB962C8B-B14F-4D97-AF65-F5344CB8AC3E}">
        <p14:creationId xmlns:p14="http://schemas.microsoft.com/office/powerpoint/2010/main" val="20874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6562898" cy="4231178"/>
          </a:xfrm>
        </p:spPr>
      </p:pic>
    </p:spTree>
    <p:extLst>
      <p:ext uri="{BB962C8B-B14F-4D97-AF65-F5344CB8AC3E}">
        <p14:creationId xmlns:p14="http://schemas.microsoft.com/office/powerpoint/2010/main" val="33699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982691" cy="4488873"/>
          </a:xfrm>
        </p:spPr>
      </p:pic>
    </p:spTree>
    <p:extLst>
      <p:ext uri="{BB962C8B-B14F-4D97-AF65-F5344CB8AC3E}">
        <p14:creationId xmlns:p14="http://schemas.microsoft.com/office/powerpoint/2010/main" val="23291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03" y="1922159"/>
            <a:ext cx="6363393" cy="3882044"/>
          </a:xfrm>
        </p:spPr>
      </p:pic>
    </p:spTree>
    <p:extLst>
      <p:ext uri="{BB962C8B-B14F-4D97-AF65-F5344CB8AC3E}">
        <p14:creationId xmlns:p14="http://schemas.microsoft.com/office/powerpoint/2010/main" val="16243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36712"/>
            <a:ext cx="3929028" cy="5544616"/>
          </a:xfrm>
        </p:spPr>
      </p:pic>
    </p:spTree>
    <p:extLst>
      <p:ext uri="{BB962C8B-B14F-4D97-AF65-F5344CB8AC3E}">
        <p14:creationId xmlns:p14="http://schemas.microsoft.com/office/powerpoint/2010/main" val="35217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784792" cy="4525963"/>
          </a:xfrm>
        </p:spPr>
      </p:pic>
    </p:spTree>
    <p:extLst>
      <p:ext uri="{BB962C8B-B14F-4D97-AF65-F5344CB8AC3E}">
        <p14:creationId xmlns:p14="http://schemas.microsoft.com/office/powerpoint/2010/main" val="20215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870160" cy="4525963"/>
          </a:xfrm>
        </p:spPr>
      </p:pic>
    </p:spTree>
    <p:extLst>
      <p:ext uri="{BB962C8B-B14F-4D97-AF65-F5344CB8AC3E}">
        <p14:creationId xmlns:p14="http://schemas.microsoft.com/office/powerpoint/2010/main" val="19436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297352" cy="4525963"/>
          </a:xfrm>
        </p:spPr>
      </p:pic>
    </p:spTree>
    <p:extLst>
      <p:ext uri="{BB962C8B-B14F-4D97-AF65-F5344CB8AC3E}">
        <p14:creationId xmlns:p14="http://schemas.microsoft.com/office/powerpoint/2010/main" val="1689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6600522" cy="4525963"/>
          </a:xfrm>
        </p:spPr>
      </p:pic>
    </p:spTree>
    <p:extLst>
      <p:ext uri="{BB962C8B-B14F-4D97-AF65-F5344CB8AC3E}">
        <p14:creationId xmlns:p14="http://schemas.microsoft.com/office/powerpoint/2010/main" val="47197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696024" cy="4280280"/>
          </a:xfrm>
        </p:spPr>
      </p:pic>
    </p:spTree>
    <p:extLst>
      <p:ext uri="{BB962C8B-B14F-4D97-AF65-F5344CB8AC3E}">
        <p14:creationId xmlns:p14="http://schemas.microsoft.com/office/powerpoint/2010/main" val="3234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450676" cy="4123113"/>
          </a:xfrm>
        </p:spPr>
      </p:pic>
    </p:spTree>
    <p:extLst>
      <p:ext uri="{BB962C8B-B14F-4D97-AF65-F5344CB8AC3E}">
        <p14:creationId xmlns:p14="http://schemas.microsoft.com/office/powerpoint/2010/main" val="25606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656" y="1484784"/>
            <a:ext cx="6412062" cy="4525963"/>
          </a:xfrm>
        </p:spPr>
      </p:pic>
    </p:spTree>
    <p:extLst>
      <p:ext uri="{BB962C8B-B14F-4D97-AF65-F5344CB8AC3E}">
        <p14:creationId xmlns:p14="http://schemas.microsoft.com/office/powerpoint/2010/main" val="42222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920" y="1701872"/>
            <a:ext cx="8138160" cy="4322618"/>
          </a:xfrm>
        </p:spPr>
      </p:pic>
    </p:spTree>
    <p:extLst>
      <p:ext uri="{BB962C8B-B14F-4D97-AF65-F5344CB8AC3E}">
        <p14:creationId xmlns:p14="http://schemas.microsoft.com/office/powerpoint/2010/main" val="9159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12" y="1604198"/>
            <a:ext cx="6841375" cy="4517967"/>
          </a:xfrm>
        </p:spPr>
      </p:pic>
    </p:spTree>
    <p:extLst>
      <p:ext uri="{BB962C8B-B14F-4D97-AF65-F5344CB8AC3E}">
        <p14:creationId xmlns:p14="http://schemas.microsoft.com/office/powerpoint/2010/main" val="11888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14:prism dir="r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67" y="1602119"/>
            <a:ext cx="6966065" cy="4522124"/>
          </a:xfrm>
        </p:spPr>
      </p:pic>
    </p:spTree>
    <p:extLst>
      <p:ext uri="{BB962C8B-B14F-4D97-AF65-F5344CB8AC3E}">
        <p14:creationId xmlns:p14="http://schemas.microsoft.com/office/powerpoint/2010/main" val="31660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02" y="1695638"/>
            <a:ext cx="6953596" cy="4335087"/>
          </a:xfrm>
        </p:spPr>
      </p:pic>
    </p:spTree>
    <p:extLst>
      <p:ext uri="{BB962C8B-B14F-4D97-AF65-F5344CB8AC3E}">
        <p14:creationId xmlns:p14="http://schemas.microsoft.com/office/powerpoint/2010/main" val="31398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25" y="1660309"/>
            <a:ext cx="6367549" cy="4405745"/>
          </a:xfrm>
        </p:spPr>
      </p:pic>
    </p:spTree>
    <p:extLst>
      <p:ext uri="{BB962C8B-B14F-4D97-AF65-F5344CB8AC3E}">
        <p14:creationId xmlns:p14="http://schemas.microsoft.com/office/powerpoint/2010/main" val="4757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69" y="1600200"/>
            <a:ext cx="5860062" cy="4525963"/>
          </a:xfrm>
        </p:spPr>
      </p:pic>
    </p:spTree>
    <p:extLst>
      <p:ext uri="{BB962C8B-B14F-4D97-AF65-F5344CB8AC3E}">
        <p14:creationId xmlns:p14="http://schemas.microsoft.com/office/powerpoint/2010/main" val="8613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6004124" cy="4517644"/>
          </a:xfrm>
        </p:spPr>
      </p:pic>
    </p:spTree>
    <p:extLst>
      <p:ext uri="{BB962C8B-B14F-4D97-AF65-F5344CB8AC3E}">
        <p14:creationId xmlns:p14="http://schemas.microsoft.com/office/powerpoint/2010/main" val="372489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6"/>
          <a:stretch/>
        </p:blipFill>
        <p:spPr>
          <a:xfrm>
            <a:off x="1403648" y="1556792"/>
            <a:ext cx="5639499" cy="4349605"/>
          </a:xfrm>
        </p:spPr>
      </p:pic>
    </p:spTree>
    <p:extLst>
      <p:ext uri="{BB962C8B-B14F-4D97-AF65-F5344CB8AC3E}">
        <p14:creationId xmlns:p14="http://schemas.microsoft.com/office/powerpoint/2010/main" val="16333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083252" cy="5112568"/>
          </a:xfrm>
        </p:spPr>
      </p:pic>
    </p:spTree>
    <p:extLst>
      <p:ext uri="{BB962C8B-B14F-4D97-AF65-F5344CB8AC3E}">
        <p14:creationId xmlns:p14="http://schemas.microsoft.com/office/powerpoint/2010/main" val="3531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28" y="1600200"/>
            <a:ext cx="7025743" cy="4525963"/>
          </a:xfrm>
        </p:spPr>
      </p:pic>
    </p:spTree>
    <p:extLst>
      <p:ext uri="{BB962C8B-B14F-4D97-AF65-F5344CB8AC3E}">
        <p14:creationId xmlns:p14="http://schemas.microsoft.com/office/powerpoint/2010/main" val="2405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6" y="1849423"/>
            <a:ext cx="6118167" cy="4027516"/>
          </a:xfrm>
        </p:spPr>
      </p:pic>
    </p:spTree>
    <p:extLst>
      <p:ext uri="{BB962C8B-B14F-4D97-AF65-F5344CB8AC3E}">
        <p14:creationId xmlns:p14="http://schemas.microsoft.com/office/powerpoint/2010/main" val="23105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" y="1834876"/>
            <a:ext cx="6080760" cy="4056611"/>
          </a:xfrm>
        </p:spPr>
      </p:pic>
    </p:spTree>
    <p:extLst>
      <p:ext uri="{BB962C8B-B14F-4D97-AF65-F5344CB8AC3E}">
        <p14:creationId xmlns:p14="http://schemas.microsoft.com/office/powerpoint/2010/main" val="27429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3752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2997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34296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1620" y="1834876"/>
            <a:ext cx="6080760" cy="4056611"/>
          </a:xfrm>
        </p:spPr>
      </p:pic>
    </p:spTree>
    <p:extLst>
      <p:ext uri="{BB962C8B-B14F-4D97-AF65-F5344CB8AC3E}">
        <p14:creationId xmlns:p14="http://schemas.microsoft.com/office/powerpoint/2010/main" val="3668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1620" y="1836954"/>
            <a:ext cx="6080760" cy="4052455"/>
          </a:xfrm>
        </p:spPr>
      </p:pic>
    </p:spTree>
    <p:extLst>
      <p:ext uri="{BB962C8B-B14F-4D97-AF65-F5344CB8AC3E}">
        <p14:creationId xmlns:p14="http://schemas.microsoft.com/office/powerpoint/2010/main" val="30720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11544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02772" y="1836954"/>
            <a:ext cx="6338455" cy="4052455"/>
          </a:xfrm>
        </p:spPr>
      </p:pic>
    </p:spTree>
    <p:extLst>
      <p:ext uri="{BB962C8B-B14F-4D97-AF65-F5344CB8AC3E}">
        <p14:creationId xmlns:p14="http://schemas.microsoft.com/office/powerpoint/2010/main" val="40239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86" y="1600200"/>
            <a:ext cx="6851228" cy="4525963"/>
          </a:xfrm>
        </p:spPr>
      </p:pic>
    </p:spTree>
    <p:extLst>
      <p:ext uri="{BB962C8B-B14F-4D97-AF65-F5344CB8AC3E}">
        <p14:creationId xmlns:p14="http://schemas.microsoft.com/office/powerpoint/2010/main" val="14205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264012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1024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16766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38612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36344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6142" r="3509"/>
          <a:stretch/>
        </p:blipFill>
        <p:spPr>
          <a:xfrm>
            <a:off x="1115616" y="1574226"/>
            <a:ext cx="6282711" cy="4285237"/>
          </a:xfrm>
        </p:spPr>
      </p:pic>
    </p:spTree>
    <p:extLst>
      <p:ext uri="{BB962C8B-B14F-4D97-AF65-F5344CB8AC3E}">
        <p14:creationId xmlns:p14="http://schemas.microsoft.com/office/powerpoint/2010/main" val="112840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1488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13205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196352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72442" y="1839032"/>
            <a:ext cx="5399116" cy="4048298"/>
          </a:xfrm>
        </p:spPr>
      </p:pic>
    </p:spTree>
    <p:extLst>
      <p:ext uri="{BB962C8B-B14F-4D97-AF65-F5344CB8AC3E}">
        <p14:creationId xmlns:p14="http://schemas.microsoft.com/office/powerpoint/2010/main" val="42709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58" y="1676934"/>
            <a:ext cx="7402484" cy="4372495"/>
          </a:xfrm>
        </p:spPr>
      </p:pic>
    </p:spTree>
    <p:extLst>
      <p:ext uri="{BB962C8B-B14F-4D97-AF65-F5344CB8AC3E}">
        <p14:creationId xmlns:p14="http://schemas.microsoft.com/office/powerpoint/2010/main" val="16837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 b="29798"/>
          <a:stretch/>
        </p:blipFill>
        <p:spPr>
          <a:xfrm>
            <a:off x="1331640" y="1340768"/>
            <a:ext cx="5544616" cy="5257131"/>
          </a:xfrm>
        </p:spPr>
      </p:pic>
    </p:spTree>
    <p:extLst>
      <p:ext uri="{BB962C8B-B14F-4D97-AF65-F5344CB8AC3E}">
        <p14:creationId xmlns:p14="http://schemas.microsoft.com/office/powerpoint/2010/main" val="6160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34292" y="2238043"/>
            <a:ext cx="4875415" cy="3250276"/>
          </a:xfrm>
        </p:spPr>
      </p:pic>
    </p:spTree>
    <p:extLst>
      <p:ext uri="{BB962C8B-B14F-4D97-AF65-F5344CB8AC3E}">
        <p14:creationId xmlns:p14="http://schemas.microsoft.com/office/powerpoint/2010/main" val="3045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37922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9542" y="1834876"/>
            <a:ext cx="6084916" cy="4056611"/>
          </a:xfrm>
        </p:spPr>
      </p:pic>
    </p:spTree>
    <p:extLst>
      <p:ext uri="{BB962C8B-B14F-4D97-AF65-F5344CB8AC3E}">
        <p14:creationId xmlns:p14="http://schemas.microsoft.com/office/powerpoint/2010/main" val="40110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33698" y="1836954"/>
            <a:ext cx="6076604" cy="4052455"/>
          </a:xfrm>
        </p:spPr>
      </p:pic>
    </p:spTree>
    <p:extLst>
      <p:ext uri="{BB962C8B-B14F-4D97-AF65-F5344CB8AC3E}">
        <p14:creationId xmlns:p14="http://schemas.microsoft.com/office/powerpoint/2010/main" val="9429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804" y="1042516"/>
            <a:ext cx="4042742" cy="5071294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6755" y="1604045"/>
            <a:ext cx="4986533" cy="3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27453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259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59632" y="1412776"/>
            <a:ext cx="3173693" cy="4525963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8684"/>
            <a:ext cx="314594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725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5" y="1600200"/>
            <a:ext cx="8046809" cy="4525963"/>
          </a:xfrm>
        </p:spPr>
      </p:pic>
    </p:spTree>
    <p:extLst>
      <p:ext uri="{BB962C8B-B14F-4D97-AF65-F5344CB8AC3E}">
        <p14:creationId xmlns:p14="http://schemas.microsoft.com/office/powerpoint/2010/main" val="17165950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80" y="1600200"/>
            <a:ext cx="8003440" cy="4525963"/>
          </a:xfrm>
        </p:spPr>
      </p:pic>
    </p:spTree>
    <p:extLst>
      <p:ext uri="{BB962C8B-B14F-4D97-AF65-F5344CB8AC3E}">
        <p14:creationId xmlns:p14="http://schemas.microsoft.com/office/powerpoint/2010/main" val="91608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95" y="1600200"/>
            <a:ext cx="6917410" cy="4525963"/>
          </a:xfrm>
        </p:spPr>
      </p:pic>
    </p:spTree>
    <p:extLst>
      <p:ext uri="{BB962C8B-B14F-4D97-AF65-F5344CB8AC3E}">
        <p14:creationId xmlns:p14="http://schemas.microsoft.com/office/powerpoint/2010/main" val="20278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3968" y="1700808"/>
            <a:ext cx="4235287" cy="413305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0" y="1556793"/>
            <a:ext cx="547500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04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2" y="1600200"/>
            <a:ext cx="7299275" cy="4525963"/>
          </a:xfrm>
        </p:spPr>
      </p:pic>
    </p:spTree>
    <p:extLst>
      <p:ext uri="{BB962C8B-B14F-4D97-AF65-F5344CB8AC3E}">
        <p14:creationId xmlns:p14="http://schemas.microsoft.com/office/powerpoint/2010/main" val="19523547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23728" y="1340768"/>
            <a:ext cx="6636309" cy="45259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4679591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4"/>
            <a:ext cx="3428582" cy="49851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696" y="1734578"/>
            <a:ext cx="5420446" cy="36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214299" cy="4525963"/>
          </a:xfrm>
        </p:spPr>
      </p:pic>
    </p:spTree>
    <p:extLst>
      <p:ext uri="{BB962C8B-B14F-4D97-AF65-F5344CB8AC3E}">
        <p14:creationId xmlns:p14="http://schemas.microsoft.com/office/powerpoint/2010/main" val="37646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4658522" cy="4525963"/>
          </a:xfrm>
        </p:spPr>
      </p:pic>
    </p:spTree>
    <p:extLst>
      <p:ext uri="{BB962C8B-B14F-4D97-AF65-F5344CB8AC3E}">
        <p14:creationId xmlns:p14="http://schemas.microsoft.com/office/powerpoint/2010/main" val="34956555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495294" cy="4836844"/>
          </a:xfrm>
        </p:spPr>
      </p:pic>
    </p:spTree>
    <p:extLst>
      <p:ext uri="{BB962C8B-B14F-4D97-AF65-F5344CB8AC3E}">
        <p14:creationId xmlns:p14="http://schemas.microsoft.com/office/powerpoint/2010/main" val="31988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90" y="2209986"/>
            <a:ext cx="4649489" cy="348711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08720"/>
            <a:ext cx="359786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64" y="2348881"/>
            <a:ext cx="5618236" cy="374441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96855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17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73652"/>
            <a:ext cx="7128792" cy="5392945"/>
          </a:xfrm>
        </p:spPr>
      </p:pic>
    </p:spTree>
    <p:extLst>
      <p:ext uri="{BB962C8B-B14F-4D97-AF65-F5344CB8AC3E}">
        <p14:creationId xmlns:p14="http://schemas.microsoft.com/office/powerpoint/2010/main" val="3605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Inverted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4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自定义设计方案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prezent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0</Words>
  <Application>Microsoft Office PowerPoint</Application>
  <PresentationFormat>Pokaz na ekranie (4:3)</PresentationFormat>
  <Paragraphs>0</Paragraphs>
  <Slides>88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88</vt:i4>
      </vt:variant>
    </vt:vector>
  </HeadingPairs>
  <TitlesOfParts>
    <vt:vector size="90" baseType="lpstr">
      <vt:lpstr>Motyw4</vt:lpstr>
      <vt:lpstr>prezent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Tata</dc:creator>
  <cp:lastModifiedBy>nauczyciel</cp:lastModifiedBy>
  <cp:revision>24</cp:revision>
  <dcterms:created xsi:type="dcterms:W3CDTF">2015-06-10T19:07:44Z</dcterms:created>
  <dcterms:modified xsi:type="dcterms:W3CDTF">2019-06-11T07:41:01Z</dcterms:modified>
</cp:coreProperties>
</file>