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2" Type="http://schemas.openxmlformats.org/officeDocument/2006/relationships/slide" Target="slides/slide1.xml" /><Relationship Id="rId16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heme" Target="theme/theme1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.jpe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D6B04A-8911-D945-8D3A-6CA64C37A9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/>
              <a:t>Zabawy logopedyczne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AC39087-42EF-2847-9121-51B5696348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/>
              <a:t>Katarzyna Sadurska </a:t>
            </a:r>
          </a:p>
        </p:txBody>
      </p:sp>
    </p:spTree>
    <p:extLst>
      <p:ext uri="{BB962C8B-B14F-4D97-AF65-F5344CB8AC3E}">
        <p14:creationId xmlns:p14="http://schemas.microsoft.com/office/powerpoint/2010/main" val="1978580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9AA3A9-4D36-E243-8571-ADD07446B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400"/>
              <a:t>To ćwiczenie wspomaga terapię głoski </a:t>
            </a:r>
            <a:r>
              <a:rPr lang="pl-PL" sz="2400">
                <a:solidFill>
                  <a:srgbClr val="FF0000"/>
                </a:solidFill>
              </a:rPr>
              <a:t>R</a:t>
            </a:r>
            <a:br>
              <a:rPr lang="pl-PL" sz="2400">
                <a:solidFill>
                  <a:srgbClr val="FF0000"/>
                </a:solidFill>
              </a:rPr>
            </a:br>
            <a:r>
              <a:rPr lang="pl-PL" sz="2400">
                <a:solidFill>
                  <a:schemeClr val="tx1"/>
                </a:solidFill>
              </a:rPr>
              <a:t>Rodzice czytają, a dziecko powtarza.</a:t>
            </a:r>
            <a:br>
              <a:rPr lang="pl-PL" sz="2400">
                <a:solidFill>
                  <a:schemeClr val="tx1"/>
                </a:solidFill>
              </a:rPr>
            </a:br>
            <a:r>
              <a:rPr lang="pl-PL" sz="2400">
                <a:solidFill>
                  <a:schemeClr val="tx1"/>
                </a:solidFill>
              </a:rPr>
              <a:t>W pierwszej i drugiej kolumnie słowa do powtarzania,</a:t>
            </a:r>
            <a:br>
              <a:rPr lang="pl-PL" sz="2400">
                <a:solidFill>
                  <a:schemeClr val="tx1"/>
                </a:solidFill>
              </a:rPr>
            </a:br>
            <a:r>
              <a:rPr lang="pl-PL" sz="2400">
                <a:solidFill>
                  <a:schemeClr val="tx1"/>
                </a:solidFill>
              </a:rPr>
              <a:t>trzecia pokazuje skąd te dziwne słowa się wzięły.</a:t>
            </a:r>
            <a:endParaRPr lang="pl-PL" sz="2400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485160B0-8C11-7543-93EB-36A8701D0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1411" y="2103438"/>
            <a:ext cx="2949177" cy="3932237"/>
          </a:xfrm>
        </p:spPr>
      </p:pic>
    </p:spTree>
    <p:extLst>
      <p:ext uri="{BB962C8B-B14F-4D97-AF65-F5344CB8AC3E}">
        <p14:creationId xmlns:p14="http://schemas.microsoft.com/office/powerpoint/2010/main" val="227601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C444B7-E13D-4541-B94D-815F53773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kern="150">
                <a:effectLst/>
                <a:latin typeface="Liberation Serif"/>
                <a:ea typeface="NSimSun" panose="020B0502040504020204" pitchFamily="34" charset="0"/>
                <a:cs typeface="Arial" panose="020B0604020202020204" pitchFamily="34" charset="0"/>
              </a:rPr>
              <a:t>              Przykłady zabaw logopedycznych, które można </a:t>
            </a:r>
            <a:br>
              <a:rPr lang="pl-PL" sz="2400" b="1" kern="150">
                <a:effectLst/>
                <a:latin typeface="Liberation Serif"/>
                <a:ea typeface="NSimSun" panose="020B0502040504020204" pitchFamily="34" charset="0"/>
                <a:cs typeface="Arial" panose="020B0604020202020204" pitchFamily="34" charset="0"/>
              </a:rPr>
            </a:br>
            <a:r>
              <a:rPr lang="pl-PL" sz="2400" b="1" kern="150">
                <a:effectLst/>
                <a:latin typeface="Liberation Serif"/>
                <a:ea typeface="NSimSun" panose="020B0502040504020204" pitchFamily="34" charset="0"/>
                <a:cs typeface="Arial" panose="020B0604020202020204" pitchFamily="34" charset="0"/>
              </a:rPr>
              <a:t>                            wykonywać w codziennych sytuacjach</a:t>
            </a:r>
            <a:br>
              <a:rPr lang="pl-PL" sz="2400" kern="150">
                <a:effectLst/>
                <a:latin typeface="Liberation Serif"/>
                <a:ea typeface="NSimSun" panose="020B0502040504020204" pitchFamily="34" charset="0"/>
                <a:cs typeface="Arial" panose="020B0604020202020204" pitchFamily="34" charset="0"/>
              </a:rPr>
            </a:br>
            <a:endParaRPr lang="pl-PL" sz="2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458A80-FE8A-684F-86EF-AC0645E49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z="1800" kern="150">
                <a:solidFill>
                  <a:srgbClr val="000000"/>
                </a:solidFill>
                <a:effectLst/>
                <a:latin typeface="Arial" panose="020B0604020202020204" pitchFamily="34" charset="0"/>
                <a:ea typeface="OpenSymbol"/>
                <a:cs typeface="OpenSymbol"/>
              </a:rPr>
              <a:t>robienie bąbelków w kubku rurką do napojów,</a:t>
            </a:r>
            <a:endParaRPr lang="pl-PL" sz="1800" kern="150">
              <a:effectLst/>
              <a:latin typeface="OpenSymbol"/>
              <a:ea typeface="OpenSymbol"/>
              <a:cs typeface="OpenSymbol"/>
            </a:endParaRPr>
          </a:p>
          <a:p>
            <a:pPr lvl="0"/>
            <a:r>
              <a:rPr lang="pl-PL" sz="1800" kern="150">
                <a:solidFill>
                  <a:srgbClr val="000000"/>
                </a:solidFill>
                <a:effectLst/>
                <a:latin typeface="Arial" panose="020B0604020202020204" pitchFamily="34" charset="0"/>
                <a:ea typeface="OpenSymbol"/>
                <a:cs typeface="OpenSymbol"/>
              </a:rPr>
              <a:t>przenoszenie chrupek z miski do miski za pomocą rurki do napojów( gdy podnosimy chrupek wciągamy powietrze, a gdy upuszczamy wyjmujemy rurkę z ust)</a:t>
            </a:r>
            <a:endParaRPr lang="pl-PL" sz="1800" kern="150">
              <a:effectLst/>
              <a:latin typeface="OpenSymbol"/>
              <a:ea typeface="OpenSymbol"/>
              <a:cs typeface="OpenSymbol"/>
            </a:endParaRPr>
          </a:p>
          <a:p>
            <a:pPr lvl="0"/>
            <a:r>
              <a:rPr lang="pl-PL" sz="1800" kern="150">
                <a:solidFill>
                  <a:srgbClr val="000000"/>
                </a:solidFill>
                <a:effectLst/>
                <a:latin typeface="Arial" panose="020B0604020202020204" pitchFamily="34" charset="0"/>
                <a:ea typeface="OpenSymbol"/>
                <a:cs typeface="OpenSymbol"/>
              </a:rPr>
              <a:t>oblizywanie warg posmarowanych dżemem, miodem lub kremem czekoladowym,</a:t>
            </a:r>
            <a:endParaRPr lang="pl-PL" sz="1800" kern="150">
              <a:effectLst/>
              <a:latin typeface="OpenSymbol"/>
              <a:ea typeface="OpenSymbol"/>
              <a:cs typeface="OpenSymbol"/>
            </a:endParaRPr>
          </a:p>
          <a:p>
            <a:pPr lvl="0"/>
            <a:r>
              <a:rPr lang="pl-PL" sz="1800" kern="150">
                <a:solidFill>
                  <a:srgbClr val="000000"/>
                </a:solidFill>
                <a:effectLst/>
                <a:latin typeface="Arial" panose="020B0604020202020204" pitchFamily="34" charset="0"/>
                <a:ea typeface="OpenSymbol"/>
                <a:cs typeface="OpenSymbol"/>
              </a:rPr>
              <a:t>pice gęstych napojów przez cieniutką rurkę (soki, rozrzedzony budyń, kisiel czy shake),</a:t>
            </a:r>
            <a:endParaRPr lang="pl-PL" sz="1800" kern="150">
              <a:effectLst/>
              <a:latin typeface="OpenSymbol"/>
              <a:ea typeface="OpenSymbol"/>
              <a:cs typeface="OpenSymbol"/>
            </a:endParaRPr>
          </a:p>
          <a:p>
            <a:pPr lvl="0"/>
            <a:r>
              <a:rPr lang="pl-PL" sz="1800" kern="150">
                <a:solidFill>
                  <a:srgbClr val="000000"/>
                </a:solidFill>
                <a:effectLst/>
                <a:latin typeface="Arial" panose="020B0604020202020204" pitchFamily="34" charset="0"/>
                <a:ea typeface="OpenSymbol"/>
                <a:cs typeface="OpenSymbol"/>
              </a:rPr>
              <a:t>można przykleić do podniebienia opłatek lub kawałek andrucika, dziecko powinno go odkleić językiem szeroko otwierając przy tym usta( można go przykleić również w kącikach ust, na górnej wardze).</a:t>
            </a:r>
            <a:endParaRPr lang="pl-PL" sz="1800" kern="150">
              <a:effectLst/>
              <a:latin typeface="OpenSymbol"/>
              <a:ea typeface="OpenSymbol"/>
              <a:cs typeface="OpenSymbol"/>
            </a:endParaRP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1970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D8630E-7C4E-BE46-828D-6DEABA392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400"/>
              <a:t>Przenoszenie ryżu preparowanego ustami z jednej strony kartki na drugą.</a:t>
            </a:r>
            <a:br>
              <a:rPr lang="pl-PL" sz="2400"/>
            </a:br>
            <a:r>
              <a:rPr lang="pl-PL" sz="2400"/>
              <a:t>Pamiętamy, że nie używamy do tego zębów.</a:t>
            </a:r>
            <a:br>
              <a:rPr lang="pl-PL" sz="2400"/>
            </a:br>
            <a:endParaRPr lang="pl-PL" sz="2400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D099F2E2-5EB1-CC4A-95AA-58B08BCAD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4509" y="2103438"/>
            <a:ext cx="5242982" cy="3932237"/>
          </a:xfrm>
        </p:spPr>
      </p:pic>
    </p:spTree>
    <p:extLst>
      <p:ext uri="{BB962C8B-B14F-4D97-AF65-F5344CB8AC3E}">
        <p14:creationId xmlns:p14="http://schemas.microsoft.com/office/powerpoint/2010/main" val="2760974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8886FA-0206-AE45-A417-CC546328B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/>
              <a:t>Jedzenie chrupka przy użyciu warg i zębów.Nie pomagamy sobie rękoma.Chrupek może się przykleić,ale to nic, a nawet lepiej 😊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E710A88C-B258-7345-A300-B2C691C2C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2370" y="2103438"/>
            <a:ext cx="2347259" cy="3932237"/>
          </a:xfrm>
        </p:spPr>
      </p:pic>
    </p:spTree>
    <p:extLst>
      <p:ext uri="{BB962C8B-B14F-4D97-AF65-F5344CB8AC3E}">
        <p14:creationId xmlns:p14="http://schemas.microsoft.com/office/powerpoint/2010/main" val="2434684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E1788B-A60B-A640-90DB-C7B1FBC73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/>
              <a:t>Urządzenie do własnego wykonania.</a:t>
            </a:r>
            <a:br>
              <a:rPr lang="pl-PL" sz="2400"/>
            </a:br>
            <a:r>
              <a:rPr lang="pl-PL" sz="2400"/>
              <a:t>Dmuchany na kuleczkę przez słomkę,tak by wpadła do skarpety.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3C4011C9-68E9-AE4D-AA69-C9EF8A526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014195"/>
            <a:ext cx="3568700" cy="3383306"/>
          </a:xfr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17B12080-2A2A-5D45-8FDE-8C0171742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1" y="2014194"/>
            <a:ext cx="3651250" cy="3383306"/>
          </a:xfrm>
          <a:prstGeom prst="rect">
            <a:avLst/>
          </a:prstGeom>
        </p:spPr>
      </p:pic>
      <p:pic>
        <p:nvPicPr>
          <p:cNvPr id="8" name="Obraz 8">
            <a:extLst>
              <a:ext uri="{FF2B5EF4-FFF2-40B4-BE49-F238E27FC236}">
                <a16:creationId xmlns:a16="http://schemas.microsoft.com/office/drawing/2014/main" id="{412D138D-E232-A34F-AF9E-129FCC74C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51" y="2014194"/>
            <a:ext cx="3249082" cy="33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58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60423E-FF6A-584B-A04B-5382A676D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/>
              <a:t>Prosty sposób do tworzenia bulgotków.</a:t>
            </a:r>
            <a:br>
              <a:rPr lang="pl-PL" sz="2400"/>
            </a:br>
            <a:r>
              <a:rPr lang="pl-PL" sz="2400"/>
              <a:t>Dmuchamy przez słomkę jak najmocniej potrafimy.Staramy się też wydłużać fazę wydechową- dmuchamy jak najdłużej 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17EF0E29-D381-4041-B0A0-F2BFD1680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1411" y="2103438"/>
            <a:ext cx="2949177" cy="3932237"/>
          </a:xfrm>
        </p:spPr>
      </p:pic>
    </p:spTree>
    <p:extLst>
      <p:ext uri="{BB962C8B-B14F-4D97-AF65-F5344CB8AC3E}">
        <p14:creationId xmlns:p14="http://schemas.microsoft.com/office/powerpoint/2010/main" val="2398296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EB133F-C7BE-5745-854E-55154EF4E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Gra, gimnastyka języka 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88C633F6-75F7-4645-ADEF-96F2DCB95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1411" y="2103438"/>
            <a:ext cx="2949177" cy="3932237"/>
          </a:xfrm>
        </p:spPr>
      </p:pic>
    </p:spTree>
    <p:extLst>
      <p:ext uri="{BB962C8B-B14F-4D97-AF65-F5344CB8AC3E}">
        <p14:creationId xmlns:p14="http://schemas.microsoft.com/office/powerpoint/2010/main" val="1996050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2038B1-96CA-7A47-BE5F-9661AA354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Nie tylko na siedząco 🤗</a:t>
            </a:r>
            <a:br>
              <a:rPr lang="pl-PL"/>
            </a:br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090FAFB8-CDC8-6044-907B-AC7A0E17D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4509" y="2085182"/>
            <a:ext cx="5267324" cy="3950494"/>
          </a:xfrm>
        </p:spPr>
      </p:pic>
    </p:spTree>
    <p:extLst>
      <p:ext uri="{BB962C8B-B14F-4D97-AF65-F5344CB8AC3E}">
        <p14:creationId xmlns:p14="http://schemas.microsoft.com/office/powerpoint/2010/main" val="3915534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7ABFFD-28B6-6A4D-8402-0211F49C4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/>
              <a:t>Układanie puzzli to też sposób na ćwiczenie mowy. Dziecko układa, a potem opowiada o tym, co ułożyło.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2FC249A7-08E7-E94C-AB6A-C176203AE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4509" y="2103438"/>
            <a:ext cx="5242982" cy="3932237"/>
          </a:xfrm>
        </p:spPr>
      </p:pic>
    </p:spTree>
    <p:extLst>
      <p:ext uri="{BB962C8B-B14F-4D97-AF65-F5344CB8AC3E}">
        <p14:creationId xmlns:p14="http://schemas.microsoft.com/office/powerpoint/2010/main" val="1293133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029AA9-1D88-4447-A12F-5468454E6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Zabawa sylabami, nauka czytania.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FC634485-F8B8-1D48-94C9-AD47955FE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1411" y="2103438"/>
            <a:ext cx="2949177" cy="3932237"/>
          </a:xfrm>
        </p:spPr>
      </p:pic>
    </p:spTree>
    <p:extLst>
      <p:ext uri="{BB962C8B-B14F-4D97-AF65-F5344CB8AC3E}">
        <p14:creationId xmlns:p14="http://schemas.microsoft.com/office/powerpoint/2010/main" val="13286406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Mydło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11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Mydło</vt:lpstr>
      <vt:lpstr>Zabawy logopedyczne</vt:lpstr>
      <vt:lpstr>Przenoszenie ryżu preparowanego ustami z jednej strony kartki na drugą. Pamiętamy, że nie używamy do tego zębów. </vt:lpstr>
      <vt:lpstr>Jedzenie chrupka przy użyciu warg i zębów.Nie pomagamy sobie rękoma.Chrupek może się przykleić,ale to nic, a nawet lepiej 😊</vt:lpstr>
      <vt:lpstr>Urządzenie do własnego wykonania. Dmuchany na kuleczkę przez słomkę,tak by wpadła do skarpety.</vt:lpstr>
      <vt:lpstr>Prosty sposób do tworzenia bulgotków. Dmuchamy przez słomkę jak najmocniej potrafimy.Staramy się też wydłużać fazę wydechową- dmuchamy jak najdłużej </vt:lpstr>
      <vt:lpstr>Gra, gimnastyka języka </vt:lpstr>
      <vt:lpstr>Nie tylko na siedząco 🤗 </vt:lpstr>
      <vt:lpstr>Układanie puzzli to też sposób na ćwiczenie mowy. Dziecko układa, a potem opowiada o tym, co ułożyło.</vt:lpstr>
      <vt:lpstr>Zabawa sylabami, nauka czytania.</vt:lpstr>
      <vt:lpstr>To ćwiczenie wspomaga terapię głoski R Rodzice czytają, a dziecko powtarza. W pierwszej i drugiej kolumnie słowa do powtarzania, trzecia pokazuje skąd te dziwne słowa się wzięły.</vt:lpstr>
      <vt:lpstr>              Przykłady zabaw logopedycznych, które można                              wykonywać w codziennych sytuacjach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Zabawy logopedyczne</dc:title>
  <dc:creator>Katarzyna Sadurska</dc:creator>
  <cp:lastModifiedBy>Katarzyna Sadurska</cp:lastModifiedBy>
  <cp:revision>2</cp:revision>
  <dcterms:created xsi:type="dcterms:W3CDTF">2020-03-16T10:44:44Z</dcterms:created>
  <dcterms:modified xsi:type="dcterms:W3CDTF">2020-03-16T12:31:02Z</dcterms:modified>
</cp:coreProperties>
</file>