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4" r:id="rId1"/>
  </p:sldMasterIdLst>
  <p:sldIdLst>
    <p:sldId id="256" r:id="rId2"/>
    <p:sldId id="269" r:id="rId3"/>
    <p:sldId id="271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57" r:id="rId15"/>
    <p:sldId id="268" r:id="rId16"/>
    <p:sldId id="272" r:id="rId17"/>
    <p:sldId id="273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-34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11/8/2017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11/8/2017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11/8/2017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11/8/2017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11/8/2017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11/8/2017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11/8/2017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11/8/2017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11/8/2017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11/8/2017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11/8/2017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11/8/2017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eparujodpad.sk/index.php/obcan/ako-separovat/baterie-a-akumulatory.html?start=1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106882" y="3780890"/>
            <a:ext cx="6150134" cy="1674339"/>
          </a:xfrm>
          <a:solidFill>
            <a:schemeClr val="accent5">
              <a:alpha val="81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sk-SK" sz="6000" cap="none" dirty="0" smtClean="0">
                <a:ln w="0"/>
                <a:solidFill>
                  <a:schemeClr val="tx1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Malá, ale potrebná</a:t>
            </a:r>
            <a:endParaRPr lang="sk-SK" sz="4900" cap="none" dirty="0">
              <a:ln w="0"/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537649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400" y="2378369"/>
            <a:ext cx="6194425" cy="4260556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/>
              <a:t>Prečo recyklovať baterky?</a:t>
            </a:r>
            <a:endParaRPr lang="sk-SK" b="1" dirty="0"/>
          </a:p>
        </p:txBody>
      </p:sp>
      <p:sp>
        <p:nvSpPr>
          <p:cNvPr id="6" name="Zástupný symbol obsahu 5"/>
          <p:cNvSpPr>
            <a:spLocks noGrp="1"/>
          </p:cNvSpPr>
          <p:nvPr>
            <p:ph idx="1"/>
          </p:nvPr>
        </p:nvSpPr>
        <p:spPr>
          <a:xfrm>
            <a:off x="1143001" y="2057400"/>
            <a:ext cx="4419600" cy="4038600"/>
          </a:xfrm>
        </p:spPr>
        <p:txBody>
          <a:bodyPr/>
          <a:lstStyle/>
          <a:p>
            <a:r>
              <a:rPr lang="sk-SK" sz="2400" b="1" dirty="0" smtClean="0">
                <a:solidFill>
                  <a:schemeClr val="tx1"/>
                </a:solidFill>
              </a:rPr>
              <a:t>Podieľajú sa na </a:t>
            </a:r>
            <a:r>
              <a:rPr lang="sk-SK" sz="2400" b="1" u="sng" dirty="0"/>
              <a:t>ohrození životného prostredia </a:t>
            </a:r>
            <a:r>
              <a:rPr lang="sk-SK" sz="2400" b="1" dirty="0">
                <a:solidFill>
                  <a:schemeClr val="tx1"/>
                </a:solidFill>
              </a:rPr>
              <a:t>ťažkými kovmi</a:t>
            </a:r>
            <a:r>
              <a:rPr lang="sk-SK" sz="2400" b="1" dirty="0" smtClean="0">
                <a:solidFill>
                  <a:schemeClr val="tx1"/>
                </a:solidFill>
              </a:rPr>
              <a:t>. (obsahujú nebezpečné látky)</a:t>
            </a:r>
            <a:endParaRPr lang="sk-SK" b="1" dirty="0">
              <a:solidFill>
                <a:schemeClr val="tx1"/>
              </a:solidFill>
            </a:endParaRPr>
          </a:p>
        </p:txBody>
      </p:sp>
      <p:sp>
        <p:nvSpPr>
          <p:cNvPr id="7" name="Šípka nadol 6"/>
          <p:cNvSpPr/>
          <p:nvPr/>
        </p:nvSpPr>
        <p:spPr>
          <a:xfrm>
            <a:off x="2730500" y="3378200"/>
            <a:ext cx="914400" cy="12827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BlokTextu 7"/>
          <p:cNvSpPr txBox="1"/>
          <p:nvPr/>
        </p:nvSpPr>
        <p:spPr>
          <a:xfrm>
            <a:off x="736601" y="4962951"/>
            <a:ext cx="482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 smtClean="0"/>
              <a:t>Keďže obsahujú nebezpečné látky, tak ich ani </a:t>
            </a:r>
            <a:r>
              <a:rPr lang="sk-SK" sz="2400" b="1" u="sng" dirty="0" smtClean="0">
                <a:solidFill>
                  <a:schemeClr val="accent1"/>
                </a:solidFill>
              </a:rPr>
              <a:t>nerozbíjame.</a:t>
            </a:r>
            <a:endParaRPr lang="sk-SK" sz="2400" b="1" u="sng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1438323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Tim Drobil  recykluje  baterie (recyklace baterií)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3600" y="390184"/>
            <a:ext cx="10934700" cy="6150315"/>
          </a:xfrm>
        </p:spPr>
      </p:pic>
    </p:spTree>
    <p:extLst>
      <p:ext uri="{BB962C8B-B14F-4D97-AF65-F5344CB8AC3E}">
        <p14:creationId xmlns="" xmlns:p14="http://schemas.microsoft.com/office/powerpoint/2010/main" val="25928224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/>
              <a:t>Baterky hádžeme do zberných nádob...</a:t>
            </a:r>
            <a:endParaRPr lang="sk-SK" b="1" dirty="0"/>
          </a:p>
        </p:txBody>
      </p:sp>
      <p:pic>
        <p:nvPicPr>
          <p:cNvPr id="4" name="Obrázek 3" descr="baterie_16.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965960"/>
            <a:ext cx="6926247" cy="4356100"/>
          </a:xfrm>
          <a:prstGeom prst="rect">
            <a:avLst/>
          </a:prstGeom>
        </p:spPr>
      </p:pic>
      <p:pic>
        <p:nvPicPr>
          <p:cNvPr id="5" name="Obrázek 6" descr="baterie_21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8689" y="1965960"/>
            <a:ext cx="4219575" cy="2590800"/>
          </a:xfrm>
          <a:prstGeom prst="rect">
            <a:avLst/>
          </a:prstGeom>
        </p:spPr>
      </p:pic>
      <p:pic>
        <p:nvPicPr>
          <p:cNvPr id="6" name="Obrázek 5" descr="baterie_20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9148" y="2750880"/>
            <a:ext cx="2466975" cy="3028950"/>
          </a:xfrm>
          <a:prstGeom prst="rect">
            <a:avLst/>
          </a:prstGeom>
        </p:spPr>
      </p:pic>
      <p:pic>
        <p:nvPicPr>
          <p:cNvPr id="7" name="Obrázek 4" descr="baterie_1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9819" y="1965960"/>
            <a:ext cx="3289300" cy="4038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152813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http://www.energie-portal.sk/files/Priloha2/ecocheese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30200" y="0"/>
            <a:ext cx="12522200" cy="760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35000" y="5029200"/>
            <a:ext cx="10033000" cy="1638300"/>
          </a:xfrm>
          <a:solidFill>
            <a:schemeClr val="dk1">
              <a:alpha val="82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marL="45720" indent="0" algn="ctr">
              <a:buNone/>
            </a:pPr>
            <a:r>
              <a:rPr lang="sk-SK" sz="4000" b="1" dirty="0" err="1" smtClean="0"/>
              <a:t>Asekol</a:t>
            </a:r>
            <a:endParaRPr lang="sk-SK" sz="4000" b="1" dirty="0" smtClean="0"/>
          </a:p>
          <a:p>
            <a:pPr marL="45720" indent="0" algn="ctr">
              <a:buNone/>
            </a:pPr>
            <a:r>
              <a:rPr lang="sk-SK" sz="2400" b="1" dirty="0" smtClean="0">
                <a:solidFill>
                  <a:schemeClr val="bg1"/>
                </a:solidFill>
              </a:rPr>
              <a:t>predstavil </a:t>
            </a:r>
            <a:r>
              <a:rPr lang="sk-SK" sz="2400" b="1" dirty="0" err="1">
                <a:solidFill>
                  <a:schemeClr val="bg1"/>
                </a:solidFill>
              </a:rPr>
              <a:t>Ecocheese</a:t>
            </a:r>
            <a:r>
              <a:rPr lang="sk-SK" sz="2400" b="1" dirty="0">
                <a:solidFill>
                  <a:schemeClr val="bg1"/>
                </a:solidFill>
              </a:rPr>
              <a:t> – inovatívny projekt zberu použitých batérií a akumulátorov</a:t>
            </a:r>
            <a:endParaRPr lang="sk-SK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2162221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06882" y="2905991"/>
            <a:ext cx="6068291" cy="1356360"/>
          </a:xfrm>
        </p:spPr>
        <p:txBody>
          <a:bodyPr>
            <a:noAutofit/>
          </a:bodyPr>
          <a:lstStyle/>
          <a:p>
            <a:r>
              <a:rPr lang="sk-SK" sz="6600" b="1" dirty="0" smtClean="0"/>
              <a:t>Zem v ohrození</a:t>
            </a:r>
            <a:endParaRPr lang="sk-SK" sz="6600" b="1" dirty="0"/>
          </a:p>
        </p:txBody>
      </p:sp>
      <p:pic>
        <p:nvPicPr>
          <p:cNvPr id="4" name="RECYKLÁCIA (1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>
                  <p14:trim end="18091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7009" y="227907"/>
            <a:ext cx="8219210" cy="616440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265068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4532376"/>
            <a:ext cx="9875520" cy="1356360"/>
          </a:xfrm>
        </p:spPr>
        <p:txBody>
          <a:bodyPr>
            <a:normAutofit fontScale="90000"/>
          </a:bodyPr>
          <a:lstStyle/>
          <a:p>
            <a:pPr algn="ctr"/>
            <a:r>
              <a:rPr lang="sk-SK" b="1" i="1" dirty="0"/>
              <a:t>Nedovoľme, aby sa z našej planéty stalo jedno veľké smetisko.</a:t>
            </a:r>
            <a:r>
              <a:rPr lang="sk-SK" i="1" dirty="0"/>
              <a:t/>
            </a:r>
            <a:br>
              <a:rPr lang="sk-SK" i="1" dirty="0"/>
            </a:br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33" r="250" b="10269"/>
          <a:stretch/>
        </p:blipFill>
        <p:spPr>
          <a:xfrm>
            <a:off x="3547872" y="592836"/>
            <a:ext cx="4837176" cy="32476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612816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Zdroje: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Internet: </a:t>
            </a:r>
            <a:r>
              <a:rPr lang="sk-SK" dirty="0" err="1" smtClean="0"/>
              <a:t>google</a:t>
            </a:r>
            <a:r>
              <a:rPr lang="sk-SK" dirty="0" smtClean="0"/>
              <a:t>/ </a:t>
            </a:r>
            <a:r>
              <a:rPr lang="sk-SK" dirty="0" err="1" smtClean="0"/>
              <a:t>sk</a:t>
            </a:r>
            <a:r>
              <a:rPr lang="sk-SK" dirty="0" smtClean="0"/>
              <a:t> – recyklácia bateriek a akumulátorov</a:t>
            </a:r>
          </a:p>
          <a:p>
            <a:r>
              <a:rPr lang="sk-SK" dirty="0" err="1" smtClean="0"/>
              <a:t>Asekol.sk</a:t>
            </a:r>
            <a:endParaRPr lang="sk-SK" dirty="0" smtClean="0"/>
          </a:p>
          <a:p>
            <a:r>
              <a:rPr lang="sk-SK" dirty="0" err="1" smtClean="0"/>
              <a:t>Recyklohry.sk</a:t>
            </a:r>
            <a:endParaRPr lang="sk-SK" dirty="0" smtClean="0"/>
          </a:p>
          <a:p>
            <a:r>
              <a:rPr lang="sk-SK" dirty="0" smtClean="0">
                <a:hlinkClick r:id="rId2"/>
              </a:rPr>
              <a:t>http://</a:t>
            </a:r>
            <a:r>
              <a:rPr lang="sk-SK" dirty="0" smtClean="0">
                <a:hlinkClick r:id="rId2"/>
              </a:rPr>
              <a:t>www.separujodpad.sk/index.php/obcan/ako-separovat/baterie-a-akumulatory.html?start=1</a:t>
            </a:r>
            <a:endParaRPr lang="sk-SK" dirty="0" smtClean="0"/>
          </a:p>
          <a:p>
            <a:r>
              <a:rPr lang="sk-SK" dirty="0" smtClean="0"/>
              <a:t>https://</a:t>
            </a:r>
            <a:r>
              <a:rPr lang="sk-SK" dirty="0" smtClean="0"/>
              <a:t>www.youtube.com/watch?v=jIkmKTuJ0zQ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Prílohy:</a:t>
            </a:r>
            <a:br>
              <a:rPr lang="sk-SK" dirty="0" smtClean="0"/>
            </a:b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Pracovný list pre sekundu A</a:t>
            </a:r>
          </a:p>
          <a:p>
            <a:r>
              <a:rPr lang="sk-SK" dirty="0" smtClean="0"/>
              <a:t>Fotografie </a:t>
            </a:r>
            <a:r>
              <a:rPr lang="sk-SK" smtClean="0"/>
              <a:t>z  vyučovacej hodiny</a:t>
            </a:r>
            <a:endParaRPr lang="sk-SK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61872" y="2795016"/>
            <a:ext cx="9875520" cy="1356360"/>
          </a:xfrm>
        </p:spPr>
        <p:txBody>
          <a:bodyPr>
            <a:normAutofit/>
          </a:bodyPr>
          <a:lstStyle/>
          <a:p>
            <a:pPr algn="ctr"/>
            <a:r>
              <a:rPr lang="sk-SK" sz="8000" b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Mini kvíz</a:t>
            </a:r>
            <a:endParaRPr lang="sk-SK" sz="8000" b="1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268165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5358384" cy="1356360"/>
          </a:xfrm>
        </p:spPr>
        <p:txBody>
          <a:bodyPr>
            <a:normAutofit fontScale="90000"/>
          </a:bodyPr>
          <a:lstStyle/>
          <a:p>
            <a:r>
              <a:rPr lang="sk-SK" b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1. Kde všade sa stretávame s batériami ?</a:t>
            </a:r>
            <a:endParaRPr lang="sk-SK" b="1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5678424" y="2097024"/>
            <a:ext cx="5358384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b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2. Aké druhy bateriek poznáte ?</a:t>
            </a:r>
            <a:endParaRPr lang="sk-SK" b="1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1143000" y="3584448"/>
            <a:ext cx="5358384" cy="1581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b="1" dirty="0">
                <a:latin typeface="Andalus" panose="02020603050405020304" pitchFamily="18" charset="-78"/>
                <a:cs typeface="Andalus" panose="02020603050405020304" pitchFamily="18" charset="-78"/>
              </a:rPr>
              <a:t>3</a:t>
            </a:r>
            <a:r>
              <a:rPr lang="sk-SK" b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. S akými značkami ste sa už na baterkách stretli ? </a:t>
            </a:r>
            <a:endParaRPr lang="sk-SK" b="1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5678424" y="4901184"/>
            <a:ext cx="5358384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b="1" dirty="0">
                <a:latin typeface="Andalus" panose="02020603050405020304" pitchFamily="18" charset="-78"/>
                <a:cs typeface="Andalus" panose="02020603050405020304" pitchFamily="18" charset="-78"/>
              </a:rPr>
              <a:t>4</a:t>
            </a:r>
            <a:r>
              <a:rPr lang="sk-SK" b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. Prečo recyklujeme batérie ?</a:t>
            </a:r>
            <a:endParaRPr lang="sk-SK" b="1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19805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67200" y="3162300"/>
            <a:ext cx="5887720" cy="1356360"/>
          </a:xfrm>
        </p:spPr>
        <p:txBody>
          <a:bodyPr>
            <a:normAutofit fontScale="90000"/>
          </a:bodyPr>
          <a:lstStyle/>
          <a:p>
            <a:pPr algn="ctr"/>
            <a:r>
              <a:rPr lang="sk-SK" dirty="0">
                <a:solidFill>
                  <a:schemeClr val="bg1"/>
                </a:solidFill>
              </a:rPr>
              <a:t>Ešte predtým, ako vznikol na Zemi život, existovala elektrina v podobe </a:t>
            </a:r>
            <a:r>
              <a:rPr lang="sk-SK" b="1" dirty="0" smtClean="0">
                <a:solidFill>
                  <a:schemeClr val="bg1"/>
                </a:solidFill>
              </a:rPr>
              <a:t>bleskov</a:t>
            </a:r>
            <a:r>
              <a:rPr lang="sk-SK" dirty="0" smtClean="0">
                <a:solidFill>
                  <a:schemeClr val="bg1"/>
                </a:solidFill>
              </a:rPr>
              <a:t>.</a:t>
            </a:r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2335900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47700" y="546100"/>
            <a:ext cx="8293100" cy="1356360"/>
          </a:xfrm>
        </p:spPr>
        <p:txBody>
          <a:bodyPr/>
          <a:lstStyle/>
          <a:p>
            <a:r>
              <a:rPr lang="sk-SK" b="1" dirty="0" smtClean="0"/>
              <a:t>Kde všade sa využívajú batérie ?</a:t>
            </a:r>
            <a:endParaRPr lang="sk-SK" b="1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790700"/>
            <a:ext cx="4572000" cy="4572000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900" y="1528762"/>
            <a:ext cx="4152900" cy="4152900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050" y="546100"/>
            <a:ext cx="4813300" cy="4813300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793" y="751357"/>
            <a:ext cx="7199707" cy="4791405"/>
          </a:xfrm>
          <a:prstGeom prst="rect">
            <a:avLst/>
          </a:prstGeom>
        </p:spPr>
      </p:pic>
      <p:pic>
        <p:nvPicPr>
          <p:cNvPr id="13" name="Obrázok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050" y="1902460"/>
            <a:ext cx="4127500" cy="3275794"/>
          </a:xfrm>
          <a:prstGeom prst="rect">
            <a:avLst/>
          </a:prstGeom>
        </p:spPr>
      </p:pic>
      <p:pic>
        <p:nvPicPr>
          <p:cNvPr id="14" name="Obrázok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338" y="1224280"/>
            <a:ext cx="4373562" cy="437356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931950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/>
              <a:t>Najčastejšie druhy bateriek...</a:t>
            </a:r>
            <a:endParaRPr lang="sk-SK" b="1" dirty="0"/>
          </a:p>
        </p:txBody>
      </p:sp>
      <p:pic>
        <p:nvPicPr>
          <p:cNvPr id="3" name="Obrázek 4" descr="baterie_02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837" y="2066925"/>
            <a:ext cx="1914525" cy="3028950"/>
          </a:xfrm>
          <a:prstGeom prst="rect">
            <a:avLst/>
          </a:prstGeom>
        </p:spPr>
      </p:pic>
      <p:sp>
        <p:nvSpPr>
          <p:cNvPr id="4" name="Obdĺžnik 3"/>
          <p:cNvSpPr/>
          <p:nvPr/>
        </p:nvSpPr>
        <p:spPr>
          <a:xfrm>
            <a:off x="1671636" y="5196840"/>
            <a:ext cx="25574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400" b="1" dirty="0" smtClean="0"/>
              <a:t>typ </a:t>
            </a:r>
            <a:r>
              <a:rPr lang="sk-SK" sz="2400" b="1" dirty="0"/>
              <a:t>AA a AAA</a:t>
            </a:r>
            <a:r>
              <a:rPr lang="sk-SK" b="1" dirty="0"/>
              <a:t> </a:t>
            </a:r>
            <a:endParaRPr lang="sk-SK" dirty="0"/>
          </a:p>
        </p:txBody>
      </p:sp>
      <p:pic>
        <p:nvPicPr>
          <p:cNvPr id="5" name="Obrázek 3" descr="baterie_04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824" y="1965960"/>
            <a:ext cx="3159283" cy="2190744"/>
          </a:xfrm>
          <a:prstGeom prst="rect">
            <a:avLst/>
          </a:prstGeom>
        </p:spPr>
      </p:pic>
      <p:sp>
        <p:nvSpPr>
          <p:cNvPr id="6" name="Obdĺžnik 5"/>
          <p:cNvSpPr/>
          <p:nvPr/>
        </p:nvSpPr>
        <p:spPr>
          <a:xfrm>
            <a:off x="8123578" y="4156704"/>
            <a:ext cx="23507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2400" b="1" dirty="0"/>
              <a:t>Gombíková batéria </a:t>
            </a:r>
            <a:endParaRPr lang="sk-SK" sz="2400" dirty="0"/>
          </a:p>
        </p:txBody>
      </p:sp>
      <p:pic>
        <p:nvPicPr>
          <p:cNvPr id="7" name="Obrázek 3" descr="baterie_05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3950" y="1965960"/>
            <a:ext cx="1866900" cy="3028950"/>
          </a:xfrm>
          <a:prstGeom prst="rect">
            <a:avLst/>
          </a:prstGeom>
        </p:spPr>
      </p:pic>
      <p:sp>
        <p:nvSpPr>
          <p:cNvPr id="8" name="Obdĺžnik 7"/>
          <p:cNvSpPr/>
          <p:nvPr/>
        </p:nvSpPr>
        <p:spPr>
          <a:xfrm>
            <a:off x="5257457" y="4994910"/>
            <a:ext cx="16466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2400" b="1" dirty="0"/>
              <a:t> Batéria </a:t>
            </a:r>
            <a:r>
              <a:rPr lang="sk-SK" sz="2400" b="1" dirty="0" smtClean="0"/>
              <a:t>9V</a:t>
            </a:r>
            <a:endParaRPr lang="sk-SK" sz="2400" dirty="0"/>
          </a:p>
        </p:txBody>
      </p:sp>
      <p:pic>
        <p:nvPicPr>
          <p:cNvPr id="9" name="Obrázek 3" descr="baterie_06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5526" y="2823204"/>
            <a:ext cx="2905125" cy="2667000"/>
          </a:xfrm>
          <a:prstGeom prst="rect">
            <a:avLst/>
          </a:prstGeom>
        </p:spPr>
      </p:pic>
      <p:sp>
        <p:nvSpPr>
          <p:cNvPr id="10" name="Obdĺžnik 9"/>
          <p:cNvSpPr/>
          <p:nvPr/>
        </p:nvSpPr>
        <p:spPr>
          <a:xfrm>
            <a:off x="8440665" y="5510623"/>
            <a:ext cx="17748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sk-SK" sz="2400" b="1" dirty="0"/>
              <a:t>Akumulátor</a:t>
            </a:r>
            <a:endParaRPr lang="sk-SK" sz="2400" dirty="0"/>
          </a:p>
        </p:txBody>
      </p:sp>
      <p:pic>
        <p:nvPicPr>
          <p:cNvPr id="1026" name="Picture 2" descr="GP 14G Greencell baterie R14 1,5V (C malé mono) 1k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80" y="3105817"/>
            <a:ext cx="2866470" cy="28664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BlokTextu 10"/>
          <p:cNvSpPr txBox="1"/>
          <p:nvPr/>
        </p:nvSpPr>
        <p:spPr>
          <a:xfrm>
            <a:off x="1299063" y="5380398"/>
            <a:ext cx="2490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Baterky typu C </a:t>
            </a:r>
            <a:endParaRPr lang="sk-SK" b="1" dirty="0"/>
          </a:p>
        </p:txBody>
      </p:sp>
    </p:spTree>
    <p:extLst>
      <p:ext uri="{BB962C8B-B14F-4D97-AF65-F5344CB8AC3E}">
        <p14:creationId xmlns="" xmlns:p14="http://schemas.microsoft.com/office/powerpoint/2010/main" val="33742116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/>
              <a:t>Čo označujú značky na batériách?</a:t>
            </a:r>
            <a:endParaRPr lang="sk-SK" b="1" dirty="0"/>
          </a:p>
        </p:txBody>
      </p:sp>
      <p:pic>
        <p:nvPicPr>
          <p:cNvPr id="3" name="Obrázek 3" descr="baterie_09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330" y="2794290"/>
            <a:ext cx="4963970" cy="2554136"/>
          </a:xfrm>
          <a:prstGeom prst="rect">
            <a:avLst/>
          </a:prstGeom>
        </p:spPr>
      </p:pic>
      <p:cxnSp>
        <p:nvCxnSpPr>
          <p:cNvPr id="9" name="Rovná spojovacia šípka 8"/>
          <p:cNvCxnSpPr/>
          <p:nvPr/>
        </p:nvCxnSpPr>
        <p:spPr>
          <a:xfrm flipH="1">
            <a:off x="4673600" y="2133600"/>
            <a:ext cx="3009900" cy="140970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BlokTextu 11"/>
          <p:cNvSpPr txBox="1"/>
          <p:nvPr/>
        </p:nvSpPr>
        <p:spPr>
          <a:xfrm>
            <a:off x="8008620" y="1965960"/>
            <a:ext cx="3009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 smtClean="0">
                <a:solidFill>
                  <a:srgbClr val="C00000"/>
                </a:solidFill>
              </a:rPr>
              <a:t>Koľko V má daná baterka</a:t>
            </a:r>
            <a:endParaRPr lang="sk-SK" sz="2400" b="1" dirty="0">
              <a:solidFill>
                <a:srgbClr val="C00000"/>
              </a:solidFill>
            </a:endParaRPr>
          </a:p>
        </p:txBody>
      </p:sp>
      <p:cxnSp>
        <p:nvCxnSpPr>
          <p:cNvPr id="14" name="Rovná spojovacia šípka 13"/>
          <p:cNvCxnSpPr/>
          <p:nvPr/>
        </p:nvCxnSpPr>
        <p:spPr>
          <a:xfrm flipH="1" flipV="1">
            <a:off x="6350000" y="3322320"/>
            <a:ext cx="2451100" cy="302967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BlokTextu 16"/>
          <p:cNvSpPr txBox="1"/>
          <p:nvPr/>
        </p:nvSpPr>
        <p:spPr>
          <a:xfrm>
            <a:off x="9105900" y="3213100"/>
            <a:ext cx="2425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 smtClean="0">
                <a:solidFill>
                  <a:schemeClr val="accent4"/>
                </a:solidFill>
              </a:rPr>
              <a:t>Informuje o aký druh baterky sa jedná</a:t>
            </a:r>
          </a:p>
        </p:txBody>
      </p:sp>
      <p:cxnSp>
        <p:nvCxnSpPr>
          <p:cNvPr id="19" name="Rovná spojovacia šípka 18"/>
          <p:cNvCxnSpPr/>
          <p:nvPr/>
        </p:nvCxnSpPr>
        <p:spPr>
          <a:xfrm flipH="1" flipV="1">
            <a:off x="5943600" y="4749800"/>
            <a:ext cx="2552700" cy="149860"/>
          </a:xfrm>
          <a:prstGeom prst="straightConnector1">
            <a:avLst/>
          </a:prstGeom>
          <a:ln w="762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BlokTextu 22"/>
          <p:cNvSpPr txBox="1"/>
          <p:nvPr/>
        </p:nvSpPr>
        <p:spPr>
          <a:xfrm>
            <a:off x="8280400" y="4737987"/>
            <a:ext cx="3517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 smtClean="0">
                <a:solidFill>
                  <a:schemeClr val="accent5"/>
                </a:solidFill>
              </a:rPr>
              <a:t>Baterku je možné recyklovať</a:t>
            </a:r>
            <a:endParaRPr lang="sk-SK" sz="2400" b="1" dirty="0">
              <a:solidFill>
                <a:schemeClr val="accent5"/>
              </a:solidFill>
            </a:endParaRPr>
          </a:p>
        </p:txBody>
      </p:sp>
      <p:pic>
        <p:nvPicPr>
          <p:cNvPr id="24" name="Obrázek 3" descr="baterie_0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2571784"/>
            <a:ext cx="2120900" cy="2997200"/>
          </a:xfrm>
          <a:prstGeom prst="rect">
            <a:avLst/>
          </a:prstGeom>
        </p:spPr>
      </p:pic>
      <p:sp>
        <p:nvSpPr>
          <p:cNvPr id="25" name="Obdĺžnik 24"/>
          <p:cNvSpPr/>
          <p:nvPr/>
        </p:nvSpPr>
        <p:spPr>
          <a:xfrm>
            <a:off x="3714222" y="5893542"/>
            <a:ext cx="47820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k-SK" sz="2400" b="1" dirty="0"/>
              <a:t>Baterka nepatrí do zbernej nádoby</a:t>
            </a:r>
          </a:p>
        </p:txBody>
      </p:sp>
      <p:cxnSp>
        <p:nvCxnSpPr>
          <p:cNvPr id="27" name="Rovná spojovacia šípka 26"/>
          <p:cNvCxnSpPr>
            <a:stCxn id="25" idx="1"/>
          </p:cNvCxnSpPr>
          <p:nvPr/>
        </p:nvCxnSpPr>
        <p:spPr>
          <a:xfrm flipH="1" flipV="1">
            <a:off x="3297106" y="5672984"/>
            <a:ext cx="417116" cy="45139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653208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23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b="1" dirty="0" smtClean="0"/>
              <a:t>Skúste sami, čo znamenajú nasledujúce značky na baterkách </a:t>
            </a:r>
            <a:r>
              <a:rPr lang="sk-SK" b="1" dirty="0" smtClean="0">
                <a:sym typeface="Wingdings" panose="05000000000000000000" pitchFamily="2" charset="2"/>
              </a:rPr>
              <a:t> ?</a:t>
            </a:r>
            <a:endParaRPr lang="sk-SK" b="1" dirty="0"/>
          </a:p>
        </p:txBody>
      </p:sp>
      <p:pic>
        <p:nvPicPr>
          <p:cNvPr id="4" name="Obrázek 4" descr="baterie_12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775" y="2125658"/>
            <a:ext cx="4086225" cy="3867150"/>
          </a:xfrm>
          <a:prstGeom prst="rect">
            <a:avLst/>
          </a:prstGeom>
        </p:spPr>
      </p:pic>
      <p:pic>
        <p:nvPicPr>
          <p:cNvPr id="5" name="Obrázek 3" descr="baterie_13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9074" y="2344721"/>
            <a:ext cx="4214842" cy="34290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131664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3" descr="baterie_14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301" y="1268418"/>
            <a:ext cx="6125000" cy="2655882"/>
          </a:xfrm>
          <a:prstGeom prst="rect">
            <a:avLst/>
          </a:prstGeom>
        </p:spPr>
      </p:pic>
      <p:pic>
        <p:nvPicPr>
          <p:cNvPr id="4" name="Obrázek 3" descr="baterie_15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1" y="1781160"/>
            <a:ext cx="6357982" cy="42862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4203480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Základ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TM03457444[[fn=Základ]]</Template>
  <TotalTime>882</TotalTime>
  <Words>204</Words>
  <Application>Microsoft Office PowerPoint</Application>
  <PresentationFormat>Vlastní</PresentationFormat>
  <Paragraphs>37</Paragraphs>
  <Slides>17</Slides>
  <Notes>0</Notes>
  <HiddenSlides>0</HiddenSlides>
  <MMClips>2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18" baseType="lpstr">
      <vt:lpstr>Základ</vt:lpstr>
      <vt:lpstr>Malá, ale potrebná</vt:lpstr>
      <vt:lpstr>Mini kvíz</vt:lpstr>
      <vt:lpstr>1. Kde všade sa stretávame s batériami ?</vt:lpstr>
      <vt:lpstr>Ešte predtým, ako vznikol na Zemi život, existovala elektrina v podobe bleskov.</vt:lpstr>
      <vt:lpstr>Kde všade sa využívajú batérie ?</vt:lpstr>
      <vt:lpstr>Najčastejšie druhy bateriek...</vt:lpstr>
      <vt:lpstr>Čo označujú značky na batériách?</vt:lpstr>
      <vt:lpstr>Skúste sami, čo znamenajú nasledujúce značky na baterkách  ?</vt:lpstr>
      <vt:lpstr>Snímek 9</vt:lpstr>
      <vt:lpstr>Prečo recyklovať baterky?</vt:lpstr>
      <vt:lpstr>Snímek 11</vt:lpstr>
      <vt:lpstr>Baterky hádžeme do zberných nádob...</vt:lpstr>
      <vt:lpstr>Snímek 13</vt:lpstr>
      <vt:lpstr>Zem v ohrození</vt:lpstr>
      <vt:lpstr>Nedovoľme, aby sa z našej planéty stalo jedno veľké smetisko. </vt:lpstr>
      <vt:lpstr>Zdroje:</vt:lpstr>
      <vt:lpstr>Prílohy: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Malá ale potrebná</dc:title>
  <dc:creator>user</dc:creator>
  <cp:lastModifiedBy>user</cp:lastModifiedBy>
  <cp:revision>20</cp:revision>
  <dcterms:created xsi:type="dcterms:W3CDTF">2017-11-07T16:00:03Z</dcterms:created>
  <dcterms:modified xsi:type="dcterms:W3CDTF">2017-11-08T15:39:26Z</dcterms:modified>
</cp:coreProperties>
</file>