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Economica"/>
      <p:regular r:id="rId25"/>
      <p:bold r:id="rId26"/>
      <p:italic r:id="rId27"/>
      <p:boldItalic r:id="rId28"/>
    </p:embeddedFont>
    <p:embeddedFont>
      <p:font typeface="Amatic SC"/>
      <p:regular r:id="rId29"/>
      <p:bold r:id="rId30"/>
    </p:embeddedFont>
    <p:embeddedFont>
      <p:font typeface="Merriweather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Economica-bold.fntdata"/><Relationship Id="rId25" Type="http://schemas.openxmlformats.org/officeDocument/2006/relationships/font" Target="fonts/Economica-regular.fntdata"/><Relationship Id="rId28" Type="http://schemas.openxmlformats.org/officeDocument/2006/relationships/font" Target="fonts/Economica-boldItalic.fntdata"/><Relationship Id="rId27" Type="http://schemas.openxmlformats.org/officeDocument/2006/relationships/font" Target="fonts/Economica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maticSC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erriweather-regular.fntdata"/><Relationship Id="rId30" Type="http://schemas.openxmlformats.org/officeDocument/2006/relationships/font" Target="fonts/AmaticSC-bold.fntdata"/><Relationship Id="rId11" Type="http://schemas.openxmlformats.org/officeDocument/2006/relationships/slide" Target="slides/slide7.xml"/><Relationship Id="rId33" Type="http://schemas.openxmlformats.org/officeDocument/2006/relationships/font" Target="fonts/Merriweather-italic.fntdata"/><Relationship Id="rId10" Type="http://schemas.openxmlformats.org/officeDocument/2006/relationships/slide" Target="slides/slide6.xml"/><Relationship Id="rId32" Type="http://schemas.openxmlformats.org/officeDocument/2006/relationships/font" Target="fonts/Merriweather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Merriweather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f515bb99a_0_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f515bb99a_0_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f515bb99a_0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f515bb99a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f515bb99a_0_9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f515bb99a_0_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f515bb99a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f515bb99a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f515bb99a_0_9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f515bb99a_0_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f515bb99a_0_9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f515bb99a_0_9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f515bb99a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f515bb99a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f515bb99a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f515bb99a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f515bb99a_0_8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f515bb99a_0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f515bb99a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f515bb99a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f515bb99a_0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f515bb99a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f515bb99a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f515bb99a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f515bb99a_0_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f515bb99a_0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f515bb99a_0_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f515bb99a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f515bb99a_0_9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f515bb99a_0_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6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2863800" y="1221500"/>
            <a:ext cx="3416400" cy="22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60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Phenology</a:t>
            </a:r>
            <a:endParaRPr sz="60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Chestnut</a:t>
            </a:r>
            <a:endParaRPr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Martyna Gajda</a:t>
            </a:r>
            <a:endParaRPr sz="24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425525" y="1193750"/>
            <a:ext cx="3704100" cy="13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11.01.2019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13:27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-3°C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425525" y="1193750"/>
            <a:ext cx="37041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15.01.2019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15:30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-1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425525" y="1193750"/>
            <a:ext cx="3704100" cy="14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19.01.2019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14:17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0°C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425525" y="1193750"/>
            <a:ext cx="3704100" cy="14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21.01.2019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15:10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-6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425525" y="1193750"/>
            <a:ext cx="3704100" cy="14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30.01.2019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13:50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1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>
            <p:ph idx="1" type="body"/>
          </p:nvPr>
        </p:nvSpPr>
        <p:spPr>
          <a:xfrm>
            <a:off x="425525" y="1193750"/>
            <a:ext cx="3704100" cy="13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01.02.2019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13:25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4°C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425525" y="1193750"/>
            <a:ext cx="3704100" cy="14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4.02.2019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16:16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0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0653" y="690075"/>
            <a:ext cx="2822499" cy="376335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425525" y="1193750"/>
            <a:ext cx="3704100" cy="13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15.11.2018 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 15:25 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6°C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0653" y="690075"/>
            <a:ext cx="2822499" cy="37633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425525" y="1193750"/>
            <a:ext cx="3704100" cy="14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20.11.2018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15:46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5°C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0653" y="690075"/>
            <a:ext cx="2822499" cy="376335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425525" y="1193750"/>
            <a:ext cx="3704100" cy="15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25.11.2018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13.47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4°C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0653" y="690075"/>
            <a:ext cx="2822499" cy="37633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425525" y="1193750"/>
            <a:ext cx="3704100" cy="13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30.11.2018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14:00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3°C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425525" y="1193750"/>
            <a:ext cx="3704100" cy="14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08.12.2018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15:10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5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425525" y="1193750"/>
            <a:ext cx="3704100" cy="13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14.12.2018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15:00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-1°C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425525" y="1193750"/>
            <a:ext cx="3704100" cy="14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3.01.2019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15:14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-3°C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5903" y="690075"/>
            <a:ext cx="2822496" cy="37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425525" y="1193750"/>
            <a:ext cx="3704100" cy="13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Date: 9.01.2019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Time: 14:58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matic SC"/>
              <a:buChar char="❏"/>
            </a:pP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Temp: 0</a:t>
            </a:r>
            <a:r>
              <a:rPr lang="pl" sz="24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°C</a:t>
            </a:r>
            <a:endParaRPr sz="24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300" y="3986551"/>
            <a:ext cx="1658700" cy="11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37298"/>
            <a:ext cx="2467096" cy="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