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63" r:id="rId5"/>
    <p:sldId id="265" r:id="rId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BF358-C122-4CFC-9D59-7C8922489916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56BE-EFEB-4CA3-9457-933FB4AB63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8408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BF358-C122-4CFC-9D59-7C8922489916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56BE-EFEB-4CA3-9457-933FB4AB63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254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BF358-C122-4CFC-9D59-7C8922489916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56BE-EFEB-4CA3-9457-933FB4AB63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147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BF358-C122-4CFC-9D59-7C8922489916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56BE-EFEB-4CA3-9457-933FB4AB63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2373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BF358-C122-4CFC-9D59-7C8922489916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56BE-EFEB-4CA3-9457-933FB4AB63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237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BF358-C122-4CFC-9D59-7C8922489916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56BE-EFEB-4CA3-9457-933FB4AB63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522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BF358-C122-4CFC-9D59-7C8922489916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56BE-EFEB-4CA3-9457-933FB4AB63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311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BF358-C122-4CFC-9D59-7C8922489916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56BE-EFEB-4CA3-9457-933FB4AB63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806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BF358-C122-4CFC-9D59-7C8922489916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56BE-EFEB-4CA3-9457-933FB4AB63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5648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BF358-C122-4CFC-9D59-7C8922489916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56BE-EFEB-4CA3-9457-933FB4AB63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04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BF358-C122-4CFC-9D59-7C8922489916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56BE-EFEB-4CA3-9457-933FB4AB63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4943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BF358-C122-4CFC-9D59-7C8922489916}" type="datetimeFigureOut">
              <a:rPr lang="pl-PL" smtClean="0"/>
              <a:t>2019-03-06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C56BE-EFEB-4CA3-9457-933FB4AB63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940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966650"/>
            <a:ext cx="9144000" cy="1036729"/>
          </a:xfrm>
        </p:spPr>
        <p:txBody>
          <a:bodyPr/>
          <a:lstStyle/>
          <a:p>
            <a:r>
              <a:rPr lang="pl-PL" dirty="0" smtClean="0"/>
              <a:t>Kodowanie na dywanie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54331" y="2263865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Zajęcia - kubeczkowe wieże.</a:t>
            </a:r>
          </a:p>
          <a:p>
            <a:r>
              <a:rPr lang="pl-PL" dirty="0" smtClean="0"/>
              <a:t>Zadania z wieżami uczą dzieci poprawnego odtworzenia wzorku płaskiego na konstrukcję przestrzenną z zachowaniem odpowiednich warunków.                Uczą też precyzji i koordynacji. Zadania robione w grupach umacniają więzi między dziećmi i uczą ich współpracy.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985" y="4180113"/>
            <a:ext cx="3572691" cy="23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10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3839" y="0"/>
            <a:ext cx="5143499" cy="6858000"/>
          </a:xfrm>
          <a:prstGeom prst="rect">
            <a:avLst/>
          </a:prstGeom>
        </p:spPr>
      </p:pic>
      <p:pic>
        <p:nvPicPr>
          <p:cNvPr id="2050" name="Picture 2" descr="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601" y="-557349"/>
            <a:ext cx="5742216" cy="765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44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6" y="1119887"/>
            <a:ext cx="3862660" cy="515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98" y="200297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260" y="1918763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85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621" y="261116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42" y="-104503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745" y="2426517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466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40" y="0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29" y="0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736" y="2428196"/>
            <a:ext cx="3261643" cy="4352921"/>
          </a:xfrm>
          <a:prstGeom prst="rect">
            <a:avLst/>
          </a:prstGeom>
        </p:spPr>
      </p:pic>
      <p:pic>
        <p:nvPicPr>
          <p:cNvPr id="6" name="Picture 2" descr="https://attachments.office.net/owa/jdudkiewicz@sp357.edu.pl/service.svc/s/GetFileAttachment?id=AQMkADIzMwA1YzZlYi0xMmJkLTQzYzEtYTkzYS0wODUzZTA4OWUxMzcARgAAA6lKnVIrEhFChFz9069NA1IHABdxbDHUnvdGodUYA8Kf8AAAAwEMAAAAF3FsMdSe90ah1RgDwp%2FwAAABbKY8CgAAAAESABAA%2Fn%2Fzg9qGOkCYJDNckPqPGg%3D%3D&amp;X-OWA-CANARY=U11lvDH0gEas4JqaMnjaUZBzhNdRntYY0CQoAEJguxV42uVTzi3e9-SyjvPqfe8Mk_yf3sWD6JU.&amp;token=eyJhbGciOiJSUzI1NiIsImtpZCI6IjA2MDBGOUY2NzQ2MjA3MzdFNzM0MDRFMjg3QzQ1QTgxOENCN0NFQjgiLCJ4NXQiOiJCZ0Q1OW5SaUJ6Zm5OQVRpaDhSYWdZeTN6cmciLCJ0eXAiOiJKV1QifQ.eyJ2ZXIiOiJFeGNoYW5nZS5DYWxsYmFjay5WMSIsImFwcGN0eHNlbmRlciI6Ik93YURvd25sb2FkQDkwOGQyNDc4LTBjMDktNGVkNi1iNmE5LWZiMTllZGVjYzFkNSIsImFwcGN0eCI6IntcIm1zZXhjaHByb3RcIjpcIm93YVwiLFwicHJpbWFyeXNpZFwiOlwiUy0xLTUtMjEtMTUxNTYzMzY2OS0zNTMzODQ3Njg0LTQyNjQ3NDcxMzUtMTA2NjcwNTFcIixcInB1aWRcIjpcIjExNTM3NjU5MzI0NTM1MjExMDdcIixcIm9pZFwiOlwiMjY3YzJlZjctNjE4ZC00YzI4LWJlMzMtN2VmN2QxYjE4OThhXCIsXCJzY29wZVwiOlwiT3dhRG93bmxvYWRcIn0iLCJuYmYiOjE1NTE0NDk4NDIsImV4cCI6MTU1MTQ1MDQ0MiwiaXNzIjoiMDAwMDAwMDItMDAwMC0wZmYxLWNlMDAtMDAwMDAwMDAwMDAwQDkwOGQyNDc4LTBjMDktNGVkNi1iNmE5LWZiMTllZGVjYzFkNSIsImF1ZCI6IjAwMDAwMDAyLTAwMDAtMGZmMS1jZTAwLTAwMDAwMDAwMDAwMC9hdHRhY2htZW50cy5vZmZpY2UubmV0QDkwOGQyNDc4LTBjMDktNGVkNi1iNmE5LWZiMTllZGVjYzFkNSJ9.C_PduGG0TQggf9U1-aUajfHlRnHbKN7MGkR5u32wxO495TJ3w0aIsvCsv72NV_uMZB4cEUawvXKrOJcUQdDmF8_PF3SZEMKnWNbeeT2RoOLo5rRrOstJ_6McryP6ggDyuopouK6eQe_wDoD1MTiwc4yyZSqAbRTZZ29ldHc6Cxqmfroy-LZ6vdvvAu-qMeoNlsMbdCRdRZgmtP_RYoPW2zltrSEQXyGbmR9ycpT5v9VPJ1dSJp6g7mKmeNJ0tC9W4aZiEBB2y72l2Ds0WU2Op_Q80JNV2DQ1BQDF7DWsepYSLPEoopB3MNhNLqZnb9LB2hM8O9JHp5gzqVh5huFk0A&amp;owa=outlook.office365.com&amp;isImagePreview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814" y="2429779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98255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44</Words>
  <Application>Microsoft Office PowerPoint</Application>
  <PresentationFormat>Panoramiczny</PresentationFormat>
  <Paragraphs>3</Paragraphs>
  <Slides>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Motyw pakietu Office</vt:lpstr>
      <vt:lpstr>Kodowanie na dywanie 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Kodowanie na dywanie</dc:title>
  <dc:creator>Joanna Dudkiewicz</dc:creator>
  <cp:lastModifiedBy>Milena Maliszewska</cp:lastModifiedBy>
  <cp:revision>3</cp:revision>
  <dcterms:created xsi:type="dcterms:W3CDTF">2019-03-01T14:08:16Z</dcterms:created>
  <dcterms:modified xsi:type="dcterms:W3CDTF">2019-03-06T06:10:31Z</dcterms:modified>
</cp:coreProperties>
</file>