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84" r:id="rId5"/>
    <p:sldId id="285" r:id="rId6"/>
    <p:sldId id="286" r:id="rId7"/>
    <p:sldId id="288" r:id="rId8"/>
    <p:sldId id="290" r:id="rId9"/>
    <p:sldId id="291" r:id="rId10"/>
    <p:sldId id="293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4" r:id="rId20"/>
    <p:sldId id="305" r:id="rId21"/>
    <p:sldId id="307" r:id="rId22"/>
    <p:sldId id="309" r:id="rId23"/>
    <p:sldId id="310" r:id="rId24"/>
    <p:sldId id="312" r:id="rId25"/>
    <p:sldId id="313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3" r:id="rId34"/>
    <p:sldId id="325" r:id="rId35"/>
    <p:sldId id="326" r:id="rId36"/>
    <p:sldId id="327" r:id="rId37"/>
    <p:sldId id="328" r:id="rId38"/>
    <p:sldId id="331" r:id="rId39"/>
    <p:sldId id="332" r:id="rId40"/>
    <p:sldId id="333" r:id="rId41"/>
    <p:sldId id="335" r:id="rId42"/>
    <p:sldId id="336" r:id="rId43"/>
    <p:sldId id="338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8" r:id="rId52"/>
    <p:sldId id="350" r:id="rId53"/>
    <p:sldId id="352" r:id="rId54"/>
    <p:sldId id="354" r:id="rId55"/>
    <p:sldId id="356" r:id="rId56"/>
    <p:sldId id="359" r:id="rId57"/>
    <p:sldId id="360" r:id="rId58"/>
    <p:sldId id="362" r:id="rId59"/>
    <p:sldId id="363" r:id="rId60"/>
    <p:sldId id="365" r:id="rId61"/>
    <p:sldId id="366" r:id="rId62"/>
    <p:sldId id="368" r:id="rId63"/>
    <p:sldId id="370" r:id="rId64"/>
    <p:sldId id="372" r:id="rId65"/>
    <p:sldId id="374" r:id="rId66"/>
    <p:sldId id="376" r:id="rId67"/>
    <p:sldId id="377" r:id="rId68"/>
    <p:sldId id="378" r:id="rId69"/>
    <p:sldId id="379" r:id="rId70"/>
    <p:sldId id="380" r:id="rId71"/>
    <p:sldId id="381" r:id="rId72"/>
    <p:sldId id="384" r:id="rId73"/>
    <p:sldId id="385" r:id="rId74"/>
    <p:sldId id="389" r:id="rId75"/>
    <p:sldId id="390" r:id="rId76"/>
    <p:sldId id="391" r:id="rId77"/>
    <p:sldId id="392" r:id="rId78"/>
    <p:sldId id="394" r:id="rId79"/>
    <p:sldId id="395" r:id="rId80"/>
    <p:sldId id="397" r:id="rId81"/>
    <p:sldId id="398" r:id="rId82"/>
    <p:sldId id="400" r:id="rId83"/>
    <p:sldId id="406" r:id="rId84"/>
    <p:sldId id="407" r:id="rId85"/>
    <p:sldId id="408" r:id="rId86"/>
    <p:sldId id="410" r:id="rId87"/>
    <p:sldId id="411" r:id="rId88"/>
    <p:sldId id="412" r:id="rId89"/>
    <p:sldId id="413" r:id="rId90"/>
    <p:sldId id="415" r:id="rId91"/>
    <p:sldId id="416" r:id="rId92"/>
    <p:sldId id="417" r:id="rId93"/>
    <p:sldId id="418" r:id="rId94"/>
    <p:sldId id="419" r:id="rId95"/>
    <p:sldId id="420" r:id="rId96"/>
    <p:sldId id="421" r:id="rId97"/>
    <p:sldId id="422" r:id="rId98"/>
    <p:sldId id="423" r:id="rId99"/>
    <p:sldId id="424" r:id="rId100"/>
    <p:sldId id="425" r:id="rId101"/>
    <p:sldId id="427" r:id="rId102"/>
    <p:sldId id="428" r:id="rId103"/>
    <p:sldId id="429" r:id="rId104"/>
    <p:sldId id="430" r:id="rId105"/>
    <p:sldId id="431" r:id="rId106"/>
    <p:sldId id="432" r:id="rId107"/>
    <p:sldId id="434" r:id="rId108"/>
    <p:sldId id="435" r:id="rId109"/>
    <p:sldId id="436" r:id="rId110"/>
    <p:sldId id="437" r:id="rId111"/>
    <p:sldId id="438" r:id="rId112"/>
    <p:sldId id="439" r:id="rId113"/>
    <p:sldId id="440" r:id="rId114"/>
    <p:sldId id="441" r:id="rId115"/>
    <p:sldId id="442" r:id="rId116"/>
    <p:sldId id="443" r:id="rId117"/>
    <p:sldId id="444" r:id="rId118"/>
    <p:sldId id="445" r:id="rId119"/>
    <p:sldId id="446" r:id="rId120"/>
    <p:sldId id="447" r:id="rId121"/>
    <p:sldId id="448" r:id="rId122"/>
    <p:sldId id="449" r:id="rId123"/>
    <p:sldId id="450" r:id="rId124"/>
    <p:sldId id="452" r:id="rId125"/>
    <p:sldId id="453" r:id="rId126"/>
    <p:sldId id="454" r:id="rId127"/>
    <p:sldId id="455" r:id="rId128"/>
    <p:sldId id="456" r:id="rId129"/>
    <p:sldId id="457" r:id="rId130"/>
    <p:sldId id="459" r:id="rId131"/>
    <p:sldId id="460" r:id="rId132"/>
    <p:sldId id="462" r:id="rId133"/>
    <p:sldId id="463" r:id="rId134"/>
    <p:sldId id="465" r:id="rId135"/>
    <p:sldId id="466" r:id="rId136"/>
    <p:sldId id="467" r:id="rId137"/>
    <p:sldId id="470" r:id="rId138"/>
    <p:sldId id="471" r:id="rId139"/>
    <p:sldId id="472" r:id="rId140"/>
    <p:sldId id="473" r:id="rId141"/>
    <p:sldId id="474" r:id="rId142"/>
    <p:sldId id="475" r:id="rId143"/>
    <p:sldId id="476" r:id="rId144"/>
    <p:sldId id="477" r:id="rId145"/>
  </p:sldIdLst>
  <p:sldSz cx="9144000" cy="6858000" type="screen4x3"/>
  <p:notesSz cx="6858000" cy="9144000"/>
  <p:photoAlbum bw="1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5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97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44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48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9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46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004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05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859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98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88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8B2BA-A827-4522-BF98-B6A566BC59B1}" type="datetimeFigureOut">
              <a:rPr lang="pl-PL" smtClean="0"/>
              <a:t>2020-02-03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5CE3A-880C-418D-8C27-87FA040CD4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2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43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16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981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8434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2152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4329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3658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816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0940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0766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8894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988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55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6419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5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6133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97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029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9121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4842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4467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6975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9733" y="841712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745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1593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967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0738" y="1367895"/>
            <a:ext cx="6354453" cy="4248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23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5317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6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656" y="857250"/>
            <a:ext cx="640871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8306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89" y="857250"/>
            <a:ext cx="673322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7828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63722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8015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604" y="1088740"/>
            <a:ext cx="6408712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5799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9406" y="778892"/>
            <a:ext cx="620489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931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7664" y="857250"/>
            <a:ext cx="662473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6895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857250"/>
            <a:ext cx="651621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4103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3607" y="857250"/>
            <a:ext cx="626469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3554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776" y="857250"/>
            <a:ext cx="496855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2499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7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10598" y="1413516"/>
            <a:ext cx="6156684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80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873" y="1269500"/>
            <a:ext cx="6156685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4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4113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9911" y="1621065"/>
            <a:ext cx="5976665" cy="3615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35330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6831" y="1153015"/>
            <a:ext cx="5904656" cy="426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83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3844" y="1425369"/>
            <a:ext cx="5904657" cy="37192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5006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3648" y="857250"/>
            <a:ext cx="6552728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1904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6861" y="1159922"/>
            <a:ext cx="6408711" cy="43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86"/>
          <p:cNvPicPr>
            <a:picLocks noGrp="1" noChangeAspect="1"/>
          </p:cNvPicPr>
          <p:nvPr isPhoto="1"/>
        </p:nvPicPr>
        <p:blipFill rotWithShape="1"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14460"/>
          <a:stretch/>
        </p:blipFill>
        <p:spPr>
          <a:xfrm rot="5400000">
            <a:off x="3525789" y="1378870"/>
            <a:ext cx="6361609" cy="3981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0514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7"/>
          <p:cNvPicPr>
            <a:picLocks noGrp="1" noChangeAspect="1"/>
          </p:cNvPicPr>
          <p:nvPr isPhoto="1"/>
        </p:nvPicPr>
        <p:blipFill rotWithShape="1"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r="13420"/>
          <a:stretch/>
        </p:blipFill>
        <p:spPr>
          <a:xfrm rot="16200000">
            <a:off x="1589103" y="857250"/>
            <a:ext cx="601906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808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8"/>
          <p:cNvPicPr>
            <a:picLocks noGrp="1" noChangeAspect="1"/>
          </p:cNvPicPr>
          <p:nvPr isPhoto="1"/>
        </p:nvPicPr>
        <p:blipFill rotWithShape="1"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r="34563"/>
          <a:stretch/>
        </p:blipFill>
        <p:spPr>
          <a:xfrm rot="5400000">
            <a:off x="2108624" y="857250"/>
            <a:ext cx="531772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2806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89"/>
          <p:cNvPicPr>
            <a:picLocks noGrp="1" noChangeAspect="1"/>
          </p:cNvPicPr>
          <p:nvPr isPhoto="1"/>
        </p:nvPicPr>
        <p:blipFill rotWithShape="1"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11791"/>
          <a:stretch/>
        </p:blipFill>
        <p:spPr>
          <a:xfrm rot="16200000">
            <a:off x="-756216" y="1556415"/>
            <a:ext cx="6191938" cy="388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90"/>
          <p:cNvPicPr>
            <a:picLocks noGrp="1" noChangeAspect="1"/>
          </p:cNvPicPr>
          <p:nvPr isPhoto="1"/>
        </p:nvPicPr>
        <p:blipFill rotWithShape="1"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27379"/>
          <a:stretch/>
        </p:blipFill>
        <p:spPr>
          <a:xfrm rot="5400000">
            <a:off x="3517537" y="1293667"/>
            <a:ext cx="6285390" cy="4320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358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36840" y="1348552"/>
            <a:ext cx="632113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43367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3239" y="1468177"/>
            <a:ext cx="6624736" cy="392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4663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6632" y="1702045"/>
            <a:ext cx="648072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03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2851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552" y="1628800"/>
            <a:ext cx="561662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59224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4564" y="1412776"/>
            <a:ext cx="6408712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09067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560" y="1556792"/>
            <a:ext cx="6048672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19209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0568" y="1412776"/>
            <a:ext cx="5760640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36287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9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0588" y="1484784"/>
            <a:ext cx="626469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92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802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05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2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25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01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094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13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703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857625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28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612" y="332656"/>
            <a:ext cx="3857625" cy="638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17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2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8323"/>
            <a:ext cx="3857625" cy="649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30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163"/>
            <a:ext cx="3857625" cy="6571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21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210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857625" cy="612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33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857625" cy="594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302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9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727276" cy="592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36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80"/>
            <a:ext cx="3857625" cy="5921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107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484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54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3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052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188640"/>
            <a:ext cx="3857625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01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263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805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331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857625" cy="602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44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65" y="188640"/>
            <a:ext cx="3857625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568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857625" cy="65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46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29" y="116632"/>
            <a:ext cx="3857625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530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988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0866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4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672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857625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SAM_7852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3857625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22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256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02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880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3857625" cy="630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56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4644"/>
            <a:ext cx="3857625" cy="623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682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267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5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857625" cy="630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59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8555"/>
            <a:ext cx="3857625" cy="6094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072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857625" cy="623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61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4878"/>
            <a:ext cx="3857625" cy="623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955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093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076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38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79" y="116632"/>
            <a:ext cx="3857625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9923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116632"/>
            <a:ext cx="3857625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399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82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057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6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857625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69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22" y="248072"/>
            <a:ext cx="3857625" cy="64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658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7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857625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71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7" y="440668"/>
            <a:ext cx="3857625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067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7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3857625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73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3857625" cy="645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659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7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857625" cy="64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75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9125"/>
            <a:ext cx="3857625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570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7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857625" cy="65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77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3857625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144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78"/>
          <p:cNvPicPr>
            <a:picLocks noGrp="1" noChangeAspect="1"/>
          </p:cNvPicPr>
          <p:nvPr isPhoto="1"/>
        </p:nvPicPr>
        <p:blipFill rotWithShape="1"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5"/>
          <a:stretch/>
        </p:blipFill>
        <p:spPr>
          <a:xfrm>
            <a:off x="1115616" y="209595"/>
            <a:ext cx="3156519" cy="654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79"/>
          <p:cNvPicPr>
            <a:picLocks noGrp="1" noChangeAspect="1"/>
          </p:cNvPicPr>
          <p:nvPr isPhoto="1"/>
        </p:nvPicPr>
        <p:blipFill rotWithShape="1"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8"/>
          <a:stretch/>
        </p:blipFill>
        <p:spPr>
          <a:xfrm>
            <a:off x="4932040" y="209596"/>
            <a:ext cx="3312368" cy="654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351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312368" cy="577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80"/>
          <p:cNvPicPr>
            <a:picLocks noGrp="1" noChangeAspect="1"/>
          </p:cNvPicPr>
          <p:nvPr isPhoto="1"/>
        </p:nvPicPr>
        <p:blipFill rotWithShape="1"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04"/>
          <a:stretch/>
        </p:blipFill>
        <p:spPr>
          <a:xfrm>
            <a:off x="4932040" y="548680"/>
            <a:ext cx="2558738" cy="577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926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3857625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83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89" y="260648"/>
            <a:ext cx="3857625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935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757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857625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86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2008"/>
            <a:ext cx="3857625" cy="65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58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0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42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09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139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088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470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8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51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89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151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792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24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91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5693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93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5536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8462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59"/>
            <a:ext cx="3857625" cy="663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95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5759"/>
            <a:ext cx="3857625" cy="6633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7970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97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32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077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9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510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4074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27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11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8788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36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05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966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004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57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1057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0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26875" y="1302428"/>
            <a:ext cx="6309320" cy="374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910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26348" y="1362286"/>
            <a:ext cx="6120680" cy="4061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622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5636" y="1304764"/>
            <a:ext cx="6120680" cy="4032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5608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5134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587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4610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922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84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692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1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4984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2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8340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2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4283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2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7344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2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4420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9135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7524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8590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716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508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81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3857625" cy="671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SAM_7814"/>
          <p:cNvPicPr>
            <a:picLocks noGrp="1" noChangeAspect="1"/>
          </p:cNvPicPr>
          <p:nvPr isPhoto="1"/>
        </p:nvPicPr>
        <p:blipFill>
          <a:blip r:embed="rId3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71" y="116631"/>
            <a:ext cx="3857625" cy="6714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9803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7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1416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8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222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39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2290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0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3489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1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2066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2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9555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3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2344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4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4303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5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8292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AM_7946"/>
          <p:cNvPicPr>
            <a:picLocks noGrp="1" noChangeAspect="1"/>
          </p:cNvPicPr>
          <p:nvPr isPhoto="1"/>
        </p:nvPicPr>
        <p:blipFill>
          <a:blip r:embed="rId2" cstate="print">
            <a:grayscl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369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Pokaz na ekranie (4:3)</PresentationFormat>
  <Paragraphs>0</Paragraphs>
  <Slides>144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144</vt:i4>
      </vt:variant>
    </vt:vector>
  </HeadingPairs>
  <TitlesOfParts>
    <vt:vector size="145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Admin.Ela</dc:creator>
  <cp:lastModifiedBy>Admin.Ela</cp:lastModifiedBy>
  <cp:revision>8</cp:revision>
  <dcterms:created xsi:type="dcterms:W3CDTF">2020-02-03T08:40:35Z</dcterms:created>
  <dcterms:modified xsi:type="dcterms:W3CDTF">2020-02-03T09:54:23Z</dcterms:modified>
</cp:coreProperties>
</file>