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83" r:id="rId5"/>
    <p:sldId id="282" r:id="rId6"/>
    <p:sldId id="265" r:id="rId7"/>
    <p:sldId id="277" r:id="rId8"/>
    <p:sldId id="268" r:id="rId9"/>
    <p:sldId id="290" r:id="rId10"/>
    <p:sldId id="285" r:id="rId11"/>
    <p:sldId id="292" r:id="rId12"/>
    <p:sldId id="284" r:id="rId13"/>
    <p:sldId id="269" r:id="rId14"/>
    <p:sldId id="295" r:id="rId15"/>
    <p:sldId id="293" r:id="rId16"/>
    <p:sldId id="266" r:id="rId17"/>
    <p:sldId id="274" r:id="rId18"/>
    <p:sldId id="273" r:id="rId19"/>
    <p:sldId id="272" r:id="rId20"/>
    <p:sldId id="271" r:id="rId21"/>
    <p:sldId id="267" r:id="rId22"/>
    <p:sldId id="281" r:id="rId23"/>
    <p:sldId id="276" r:id="rId24"/>
    <p:sldId id="280" r:id="rId25"/>
    <p:sldId id="270" r:id="rId26"/>
    <p:sldId id="279" r:id="rId27"/>
    <p:sldId id="288" r:id="rId28"/>
    <p:sldId id="287" r:id="rId29"/>
    <p:sldId id="286" r:id="rId30"/>
    <p:sldId id="278" r:id="rId31"/>
    <p:sldId id="289" r:id="rId32"/>
    <p:sldId id="291" r:id="rId33"/>
    <p:sldId id="275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083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5416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705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797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7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8699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513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3115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2016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517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D588B-7153-4500-9A36-A1736C34B836}" type="datetimeFigureOut">
              <a:rPr lang="pl-PL" smtClean="0"/>
              <a:t>2018-01-04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844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D588B-7153-4500-9A36-A1736C34B836}" type="datetimeFigureOut">
              <a:rPr lang="pl-PL" smtClean="0"/>
              <a:t>2018-01-04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37F5A-18EA-463C-8EB7-2E7E2AC97A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367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845409" y="1604737"/>
            <a:ext cx="10231393" cy="3080951"/>
          </a:xfrm>
        </p:spPr>
        <p:txBody>
          <a:bodyPr>
            <a:noAutofit/>
          </a:bodyPr>
          <a:lstStyle/>
          <a:p>
            <a:r>
              <a:rPr lang="pl-PL" sz="9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Grudzień  w Świetlicy </a:t>
            </a:r>
            <a:br>
              <a:rPr lang="pl-PL" sz="9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</a:br>
            <a:r>
              <a:rPr lang="pl-PL" sz="9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SP 357</a:t>
            </a:r>
            <a:endParaRPr lang="pl-PL" sz="96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5247503" y="5000368"/>
            <a:ext cx="1524000" cy="1499286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7189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851832" y="295531"/>
            <a:ext cx="7909216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Bierzemy udział w akcji „Góra grosza”</a:t>
            </a:r>
          </a:p>
        </p:txBody>
      </p:sp>
      <p:pic>
        <p:nvPicPr>
          <p:cNvPr id="6" name="Obraz 5" descr="C:\Users\Justyna\Desktop\Grudzień 2017\25625766_1258222710977953_475074255_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t="10865" r="15343" b="6194"/>
          <a:stretch/>
        </p:blipFill>
        <p:spPr bwMode="auto">
          <a:xfrm>
            <a:off x="494272" y="1794712"/>
            <a:ext cx="4959178" cy="3781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Justyna\Desktop\Grudzień 2017\25673463_1258222887644602_625234071_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365" y="1556021"/>
            <a:ext cx="5760720" cy="432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5482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996778" y="5006128"/>
            <a:ext cx="351755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Tworzymy piękne ozdoby </a:t>
            </a:r>
            <a:r>
              <a:rPr lang="pl-PL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łańcuchy na choinkę</a:t>
            </a:r>
          </a:p>
        </p:txBody>
      </p:sp>
      <p:pic>
        <p:nvPicPr>
          <p:cNvPr id="6" name="Obraz 5" descr="C:\Users\Justyna\Desktop\Grudzień 2017\25634796_1258222704311287_1106239471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" y="681887"/>
            <a:ext cx="5760720" cy="432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6101353" y="395225"/>
            <a:ext cx="6096000" cy="9077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Wysyłamy kartki dla dzieci spędzających Święta Bożego Narodzenia w szpitalu</a:t>
            </a:r>
          </a:p>
        </p:txBody>
      </p:sp>
      <p:pic>
        <p:nvPicPr>
          <p:cNvPr id="7" name="Obraz 6" descr="C:\Users\Justyna\Desktop\Grudzień 2017\25673463_1258222930977931_55989927_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015" y="1469026"/>
            <a:ext cx="5876925" cy="4407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5993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0" y="232885"/>
            <a:ext cx="634500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Czytanie książek o tematyce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świątecznej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C:\Users\Justyna\Desktop\Grudzień 2017\25674731_1258221144311443_1134111248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2" y="1008958"/>
            <a:ext cx="6184815" cy="4566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6383769" y="5942889"/>
            <a:ext cx="5569153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Klasa 3p – „Do szopy hej pasterze”</a:t>
            </a:r>
          </a:p>
        </p:txBody>
      </p:sp>
      <p:pic>
        <p:nvPicPr>
          <p:cNvPr id="7" name="Obraz 6" descr="C:\Users\Justyna\Desktop\Grudzień 2017\25634806_1258222760977948_2011114731_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184" y="1535185"/>
            <a:ext cx="5801539" cy="4341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605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205230" y="264773"/>
            <a:ext cx="3223959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Nasze Mikołaje</a:t>
            </a:r>
          </a:p>
        </p:txBody>
      </p:sp>
      <p:pic>
        <p:nvPicPr>
          <p:cNvPr id="7" name="Obraz 6" descr="C:\Users\Justyna\Desktop\Grudzień 2017\20171219_08445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 r="9292"/>
          <a:stretch/>
        </p:blipFill>
        <p:spPr bwMode="auto">
          <a:xfrm>
            <a:off x="130079" y="842432"/>
            <a:ext cx="5623950" cy="395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7511251" y="1617104"/>
            <a:ext cx="2613216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Nasze choinki</a:t>
            </a:r>
          </a:p>
        </p:txBody>
      </p:sp>
      <p:pic>
        <p:nvPicPr>
          <p:cNvPr id="8" name="Obraz 7" descr="C:\Users\Justyna\Desktop\Grudzień 2017\20171219_0847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29" y="2230349"/>
            <a:ext cx="6378429" cy="3951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270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4255138" y="349991"/>
            <a:ext cx="2965877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Zimowe miasto </a:t>
            </a:r>
          </a:p>
        </p:txBody>
      </p:sp>
      <p:pic>
        <p:nvPicPr>
          <p:cNvPr id="4" name="Obraz 3" descr="C:\Users\Justyna\Desktop\Grudzień 2017\20171219_0846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18" y="1123650"/>
            <a:ext cx="8999505" cy="512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833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062681" y="2388972"/>
            <a:ext cx="9111048" cy="1936535"/>
          </a:xfrm>
        </p:spPr>
        <p:txBody>
          <a:bodyPr>
            <a:noAutofit/>
          </a:bodyPr>
          <a:lstStyle/>
          <a:p>
            <a:r>
              <a:rPr lang="pl-PL" sz="115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Klasy 1c i 1f</a:t>
            </a:r>
            <a:endParaRPr lang="pl-PL" sz="115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9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721975" y="157061"/>
            <a:ext cx="4165499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Witamy zimę w kl. 1 C</a:t>
            </a:r>
            <a:endParaRPr lang="pl-PL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C:\Users\Kamilka\Desktop\XII 1 C\20171127_07033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9"/>
          <a:stretch/>
        </p:blipFill>
        <p:spPr bwMode="auto">
          <a:xfrm>
            <a:off x="903948" y="672522"/>
            <a:ext cx="5760720" cy="327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ostokąt 2"/>
          <p:cNvSpPr/>
          <p:nvPr/>
        </p:nvSpPr>
        <p:spPr>
          <a:xfrm>
            <a:off x="7404998" y="351409"/>
            <a:ext cx="4812536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Wspólnie ubieraliśmy choinkę</a:t>
            </a:r>
            <a:endParaRPr lang="pl-PL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 descr="C:\Users\Kamilka\Desktop\XII 1 C\20171207_11503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724" y="3568201"/>
            <a:ext cx="4990465" cy="335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Kamilka\Desktop\XII 1 C\20171206_11212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7840702" y="1208234"/>
            <a:ext cx="3935632" cy="3266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1536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 descr="C:\Users\Kamilka\Desktop\XII 1 C\20171206_09402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3"/>
          <a:stretch/>
        </p:blipFill>
        <p:spPr bwMode="auto">
          <a:xfrm>
            <a:off x="145451" y="516498"/>
            <a:ext cx="5950549" cy="4541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 descr="C:\Users\Kamilka\Desktop\XII 1 C\20171206_0938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995172"/>
            <a:ext cx="6030097" cy="4199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675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106395" y="997351"/>
            <a:ext cx="4371711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Robiliśmy prace plastyczne</a:t>
            </a:r>
            <a:endParaRPr lang="pl-PL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C:\Users\Kamilka\Desktop\XII 1 C\20171205_09234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6"/>
          <a:stretch/>
        </p:blipFill>
        <p:spPr bwMode="auto">
          <a:xfrm>
            <a:off x="140043" y="1519610"/>
            <a:ext cx="6304416" cy="3991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6749258" y="6022220"/>
            <a:ext cx="4815742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Pisaliśmy list do Świętego Mikołaja</a:t>
            </a:r>
            <a:endParaRPr lang="pl-PL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 descr="C:\Users\Kamilka\Desktop\XII 1 C\20171207_1256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583" y="74417"/>
            <a:ext cx="5000816" cy="2890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:\Users\Kamilka\Desktop\XII 1 C\20171207_12563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258" y="2964803"/>
            <a:ext cx="4950141" cy="3057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242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5173362" y="416099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Prace plastyczne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„List do świętego Mikołaja”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C:\Users\Kamilka\Desktop\XII 1 C\20171211_06545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1"/>
          <a:stretch/>
        </p:blipFill>
        <p:spPr bwMode="auto">
          <a:xfrm rot="5400000">
            <a:off x="5925624" y="768732"/>
            <a:ext cx="4937469" cy="6211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 descr="C:\Users\Kamilka\Desktop\XII 1 C\20171206_08024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2" t="5920" r="992" b="-47519"/>
          <a:stretch/>
        </p:blipFill>
        <p:spPr bwMode="auto">
          <a:xfrm>
            <a:off x="522442" y="702832"/>
            <a:ext cx="4243807" cy="6458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206436" y="5277635"/>
            <a:ext cx="87581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Mikołaj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821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062681" y="2388972"/>
            <a:ext cx="9111048" cy="1936535"/>
          </a:xfrm>
        </p:spPr>
        <p:txBody>
          <a:bodyPr>
            <a:noAutofit/>
          </a:bodyPr>
          <a:lstStyle/>
          <a:p>
            <a:r>
              <a:rPr lang="pl-PL" sz="115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Klasa 1a</a:t>
            </a:r>
            <a:endParaRPr lang="pl-PL" sz="115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8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98855" y="336191"/>
            <a:ext cx="6096000" cy="1380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Braliśmy udział w zajęciach</a:t>
            </a:r>
            <a:endParaRPr lang="pl-PL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„ List do świętego Mikołaja”- praca z tekstem literackim</a:t>
            </a:r>
            <a:endParaRPr lang="pl-PL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C:\Users\Kamilka\Desktop\XII 1 C\20171207_1245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0" y="1813504"/>
            <a:ext cx="5651414" cy="376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6478153" y="5134540"/>
            <a:ext cx="492005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Udział kl. 1 c w Świetlicowym Festiwalu Kolęd i Pastorałek</a:t>
            </a:r>
            <a:endParaRPr lang="pl-PL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 descr="C:\Users\Kamilka\Desktop\XII 1 C\20171215_12480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3" b="6176"/>
          <a:stretch/>
        </p:blipFill>
        <p:spPr bwMode="auto">
          <a:xfrm rot="10800000">
            <a:off x="5717314" y="1095631"/>
            <a:ext cx="6342880" cy="3987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207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" y="-8238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3246970" y="-8369"/>
            <a:ext cx="4362093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Klasa 1f - grudzień</a:t>
            </a:r>
            <a:endParaRPr lang="pl-PL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9" r="15815"/>
          <a:stretch/>
        </p:blipFill>
        <p:spPr bwMode="auto">
          <a:xfrm>
            <a:off x="3902565" y="2691489"/>
            <a:ext cx="4753233" cy="3911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518290" y="3794825"/>
            <a:ext cx="334578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Dzień Pluszowego </a:t>
            </a:r>
            <a:r>
              <a:rPr lang="pl-PL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Misia</a:t>
            </a:r>
            <a:endParaRPr lang="pl-PL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2" y="1047785"/>
            <a:ext cx="4762140" cy="273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ostokąt 7"/>
          <p:cNvSpPr/>
          <p:nvPr/>
        </p:nvSpPr>
        <p:spPr>
          <a:xfrm>
            <a:off x="4942831" y="1677109"/>
            <a:ext cx="288173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Praca plastyczna pt. „Mój miś”</a:t>
            </a:r>
          </a:p>
        </p:txBody>
      </p:sp>
      <p:pic>
        <p:nvPicPr>
          <p:cNvPr id="9" name="Obraz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5" r="9172"/>
          <a:stretch/>
        </p:blipFill>
        <p:spPr bwMode="auto">
          <a:xfrm rot="5400000">
            <a:off x="8006010" y="873183"/>
            <a:ext cx="4843852" cy="354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0063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3916" y="1157205"/>
            <a:ext cx="4521121" cy="3056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1"/>
          <p:cNvSpPr/>
          <p:nvPr/>
        </p:nvSpPr>
        <p:spPr>
          <a:xfrm>
            <a:off x="996778" y="4945791"/>
            <a:ext cx="1574470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Mikołaj</a:t>
            </a:r>
          </a:p>
        </p:txBody>
      </p:sp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38" y="3595437"/>
            <a:ext cx="5896610" cy="3223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814" y="335059"/>
            <a:ext cx="5280112" cy="3420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7359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89" y="31770"/>
            <a:ext cx="4696805" cy="293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1"/>
          <p:cNvSpPr/>
          <p:nvPr/>
        </p:nvSpPr>
        <p:spPr>
          <a:xfrm>
            <a:off x="775789" y="2883818"/>
            <a:ext cx="4685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Zajęcia pt. „Upominek dla najbliższych”</a:t>
            </a:r>
            <a:endParaRPr lang="pl-PL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r="-164" b="18855"/>
          <a:stretch/>
        </p:blipFill>
        <p:spPr bwMode="auto">
          <a:xfrm>
            <a:off x="5586687" y="31770"/>
            <a:ext cx="5997145" cy="2939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7039803" y="2949821"/>
            <a:ext cx="3090911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Lampiony  </a:t>
            </a:r>
            <a:r>
              <a:rPr lang="pl-PL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świąteczne</a:t>
            </a:r>
            <a:endParaRPr lang="pl-PL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60" y="3428905"/>
            <a:ext cx="4717726" cy="2804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rostokąt 8"/>
          <p:cNvSpPr/>
          <p:nvPr/>
        </p:nvSpPr>
        <p:spPr>
          <a:xfrm>
            <a:off x="1395349" y="6209948"/>
            <a:ext cx="3446777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Aniołki z masy solnej</a:t>
            </a:r>
          </a:p>
        </p:txBody>
      </p:sp>
      <p:pic>
        <p:nvPicPr>
          <p:cNvPr id="10" name="Obraz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940" y="3357576"/>
            <a:ext cx="4064635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rostokąt 10"/>
          <p:cNvSpPr/>
          <p:nvPr/>
        </p:nvSpPr>
        <p:spPr>
          <a:xfrm>
            <a:off x="5678425" y="5264037"/>
            <a:ext cx="6096000" cy="1353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Praca konkursowa Wojtka B.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Konkurs dzielnicowy pt. „Ozdoby na </a:t>
            </a:r>
            <a:r>
              <a:rPr lang="pl-PL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bemowską</a:t>
            </a: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choinkę”</a:t>
            </a:r>
          </a:p>
        </p:txBody>
      </p:sp>
    </p:spTree>
    <p:extLst>
      <p:ext uri="{BB962C8B-B14F-4D97-AF65-F5344CB8AC3E}">
        <p14:creationId xmlns:p14="http://schemas.microsoft.com/office/powerpoint/2010/main" val="977906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64" y="189470"/>
            <a:ext cx="9399373" cy="501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2759675" y="5199645"/>
            <a:ext cx="6096000" cy="1353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Warsztaty z rodzicami.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Wykonanie rękodzieł przy wsparciu rodziców na kiermasz bożonarodzeniowy.</a:t>
            </a:r>
          </a:p>
        </p:txBody>
      </p:sp>
    </p:spTree>
    <p:extLst>
      <p:ext uri="{BB962C8B-B14F-4D97-AF65-F5344CB8AC3E}">
        <p14:creationId xmlns:p14="http://schemas.microsoft.com/office/powerpoint/2010/main" val="1081202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062681" y="2388972"/>
            <a:ext cx="9111048" cy="1936535"/>
          </a:xfrm>
        </p:spPr>
        <p:txBody>
          <a:bodyPr>
            <a:noAutofit/>
          </a:bodyPr>
          <a:lstStyle/>
          <a:p>
            <a:r>
              <a:rPr lang="pl-PL" sz="115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Klasy 1d i 1e</a:t>
            </a:r>
            <a:endParaRPr lang="pl-PL" sz="115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9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563954" y="138943"/>
            <a:ext cx="86085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 tydzień w taneczne wtorki odbywają się zajęcia ruchowe przy muzyce - </a:t>
            </a:r>
            <a:r>
              <a:rPr lang="pl-PL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zumba</a:t>
            </a: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Również z dziećmi rozciągamy się po zajęciach w salach lekcyjnych.</a:t>
            </a:r>
          </a:p>
        </p:txBody>
      </p:sp>
      <p:pic>
        <p:nvPicPr>
          <p:cNvPr id="6" name="Obraz 5" descr="IMG_20171211_130859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8160" y="1911756"/>
            <a:ext cx="5085835" cy="3479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IMG_20171212_123544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61131" y="1478215"/>
            <a:ext cx="6183733" cy="450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7839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2067696" y="326523"/>
            <a:ext cx="78836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 obiedzie i przed wyjściem na zajęcia edukacyjne odpoczywamy słuchając muzyki relaksacyjnej albo bajek.</a:t>
            </a:r>
          </a:p>
        </p:txBody>
      </p:sp>
      <p:pic>
        <p:nvPicPr>
          <p:cNvPr id="6" name="Obraz 5" descr="IMG_20171212_13103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9988" y="1326291"/>
            <a:ext cx="7806587" cy="5231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3856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841157" y="156521"/>
            <a:ext cx="85096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38175" algn="l"/>
              </a:tabLst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Nawet kiedy na dworze zimniej staramy się wychodzić i wspólnie bawić na placu zabaw i boisku :)</a:t>
            </a:r>
          </a:p>
        </p:txBody>
      </p:sp>
      <p:pic>
        <p:nvPicPr>
          <p:cNvPr id="6" name="Obraz 5" descr="IMG_20171213_150119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1805" y="1394822"/>
            <a:ext cx="5545932" cy="4068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IMG_20171213_15011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09542" y="2111535"/>
            <a:ext cx="6318422" cy="433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2936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513567" y="21908"/>
            <a:ext cx="95333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38175" algn="l"/>
              </a:tabLst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 grudniu robiliśmy kilka prac plastycznych o tematyce świątecznej :)</a:t>
            </a:r>
          </a:p>
        </p:txBody>
      </p:sp>
      <p:pic>
        <p:nvPicPr>
          <p:cNvPr id="6" name="Obraz 5" descr="IMG_20171213_163444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1232" y="886498"/>
            <a:ext cx="4934466" cy="3168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IMG_20171214_103808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52081" y="3414873"/>
            <a:ext cx="4996119" cy="3328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IMG_20171214_103817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09254" y="885399"/>
            <a:ext cx="4967415" cy="319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9191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153777" y="402215"/>
            <a:ext cx="9291326" cy="7629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l-PL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Grudniowe prace plastyczne klasy 1 </a:t>
            </a:r>
            <a:r>
              <a:rPr lang="pl-PL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</a:t>
            </a:r>
            <a:endParaRPr lang="pl-PL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61362" y="1508200"/>
            <a:ext cx="6096000" cy="7293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pl-PL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początku grudnia zastanawialiśmy się kim jest Wolontariusz. Wspólnie ustaliliśmy, że…</a:t>
            </a:r>
            <a:endParaRPr lang="pl-PL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61362" y="2386706"/>
            <a:ext cx="6107979" cy="326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>
            <a:off x="6274285" y="5473502"/>
            <a:ext cx="5837304" cy="4030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Dobry Wolontariusz- jaki on jest zdaniem klasy 1a?</a:t>
            </a:r>
            <a:endParaRPr lang="pl-PL" sz="11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369341" y="1508200"/>
            <a:ext cx="5822659" cy="3644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107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535459" y="147878"/>
            <a:ext cx="1165654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38175" algn="l"/>
              </a:tabLst>
            </a:pPr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 oto nasza świąteczna tablica z </a:t>
            </a:r>
            <a:r>
              <a:rPr lang="pl-P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Mikołajami</a:t>
            </a:r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bałwankiem, elfami, reniferami i płatkami śniegu. </a:t>
            </a:r>
          </a:p>
          <a:p>
            <a:pPr>
              <a:spcAft>
                <a:spcPts val="0"/>
              </a:spcAft>
              <a:tabLst>
                <a:tab pos="638175" algn="l"/>
              </a:tabLst>
            </a:pPr>
            <a:r>
              <a:rPr lang="pl-PL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pl-PL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Obraz 5" descr="IMG_20171221_110851.jpg"/>
          <p:cNvPicPr/>
          <p:nvPr/>
        </p:nvPicPr>
        <p:blipFill rotWithShape="1">
          <a:blip r:embed="rId4" cstate="print"/>
          <a:srcRect t="22441"/>
          <a:stretch/>
        </p:blipFill>
        <p:spPr>
          <a:xfrm>
            <a:off x="650788" y="1649973"/>
            <a:ext cx="6280063" cy="3925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IMG_20171221_11090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35651" y="1271033"/>
            <a:ext cx="4041114" cy="5105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396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696995" y="17093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638175" algn="l"/>
              </a:tabLs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Wspólnie bawimy się w zabawy w kole. Nasze ulubione to głuchy telefon, łapki, każdy który, sałatka owocowa i wiele, wiele innych.</a:t>
            </a:r>
          </a:p>
          <a:p>
            <a:pPr>
              <a:spcAft>
                <a:spcPts val="0"/>
              </a:spcAft>
              <a:tabLst>
                <a:tab pos="638175" algn="l"/>
              </a:tabLst>
            </a:pPr>
            <a:r>
              <a:rPr lang="pl-PL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pl-PL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Obraz 5" descr="IMG_20171220_152004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84171" y="1126094"/>
            <a:ext cx="7842423" cy="5340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45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285103" y="36495"/>
            <a:ext cx="88309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638175" algn="l"/>
              </a:tabLst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Sprawdzaliśmy również naszą wiedzę o Świętach oraz spostrzegawczość wyszukując 10 różnic miedzy obrazkami. </a:t>
            </a:r>
          </a:p>
        </p:txBody>
      </p:sp>
      <p:pic>
        <p:nvPicPr>
          <p:cNvPr id="6" name="Obraz 5" descr="IMG_2226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3883" y="1608952"/>
            <a:ext cx="3471090" cy="4638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IMG_223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58033" y="1608952"/>
            <a:ext cx="6680887" cy="4751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2482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ytuł 5"/>
          <p:cNvSpPr txBox="1">
            <a:spLocks/>
          </p:cNvSpPr>
          <p:nvPr/>
        </p:nvSpPr>
        <p:spPr>
          <a:xfrm>
            <a:off x="980303" y="2795610"/>
            <a:ext cx="10231393" cy="30809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96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Dziękujemy za uwagę!</a:t>
            </a:r>
            <a:endParaRPr lang="pl-PL" sz="96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02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587426" y="5349173"/>
            <a:ext cx="9017148" cy="527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Żeby Mikołajowi było miło każdy wykonał Jego portret :)</a:t>
            </a:r>
            <a:endParaRPr lang="pl-PL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010033" y="659027"/>
            <a:ext cx="3624647" cy="4550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557319" y="659027"/>
            <a:ext cx="3534031" cy="4550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8790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141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227438" y="411574"/>
            <a:ext cx="10058399" cy="519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Masz, Rudolfie, lśniący nos… Bądź mi światłem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ciemną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noc.</a:t>
            </a:r>
            <a:endParaRPr lang="pl-PL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40259" y="1352498"/>
            <a:ext cx="2941955" cy="4354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151870" y="1491049"/>
            <a:ext cx="7388792" cy="4077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2251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2296157" y="611903"/>
            <a:ext cx="7860229" cy="589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Mikołaj gdzieś nam musi zostawić prezenty.</a:t>
            </a:r>
            <a:endParaRPr lang="pl-PL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996778" y="1349253"/>
            <a:ext cx="3435350" cy="4948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6778353" y="5669525"/>
            <a:ext cx="2618024" cy="527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Zimowe </a:t>
            </a:r>
            <a:r>
              <a:rPr lang="pl-PL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miasto</a:t>
            </a:r>
            <a:endParaRPr lang="pl-PL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124107" y="1479909"/>
            <a:ext cx="6411228" cy="4055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934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3997484" y="542258"/>
            <a:ext cx="5293116" cy="651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pl-PL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Szopki </a:t>
            </a:r>
            <a:r>
              <a:rPr lang="pl-PL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bożonarodzeniowe</a:t>
            </a:r>
            <a:endParaRPr lang="pl-PL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39201" y="1377358"/>
            <a:ext cx="5222789" cy="4422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848865" y="1585912"/>
            <a:ext cx="6009125" cy="3999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8928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1062681" y="2388972"/>
            <a:ext cx="9111048" cy="1936535"/>
          </a:xfrm>
        </p:spPr>
        <p:txBody>
          <a:bodyPr>
            <a:noAutofit/>
          </a:bodyPr>
          <a:lstStyle/>
          <a:p>
            <a:r>
              <a:rPr lang="pl-PL" sz="11500" b="1" dirty="0" smtClean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Klasy 1b i 3p</a:t>
            </a:r>
            <a:endParaRPr lang="pl-PL" sz="11500" b="1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3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925" r="4718" b="4646"/>
          <a:stretch/>
        </p:blipFill>
        <p:spPr>
          <a:xfrm>
            <a:off x="304799" y="5876561"/>
            <a:ext cx="691979" cy="680757"/>
          </a:xfrm>
          <a:prstGeom prst="flowChartConnector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Prostokąt 1"/>
          <p:cNvSpPr/>
          <p:nvPr/>
        </p:nvSpPr>
        <p:spPr>
          <a:xfrm>
            <a:off x="1088082" y="5507229"/>
            <a:ext cx="4533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Wolontariusze są wśród nas </a:t>
            </a:r>
            <a:endParaRPr lang="pl-PL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C:\Users\Justyna\Desktop\Grudzień 2017\25625760_1258222747644616_1740584492_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5" b="11107"/>
          <a:stretch/>
        </p:blipFill>
        <p:spPr bwMode="auto">
          <a:xfrm>
            <a:off x="856736" y="760174"/>
            <a:ext cx="4651333" cy="4481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5116775" y="6149461"/>
            <a:ext cx="6819303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Tegoroczna choinka wykonana przez klasę 1b i 3p </a:t>
            </a:r>
          </a:p>
        </p:txBody>
      </p:sp>
      <p:pic>
        <p:nvPicPr>
          <p:cNvPr id="7" name="Obraz 6" descr="C:\Users\Justyna\Desktop\Grudzień 2017\25634892_1258222867644604_1796416310_o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2" r="13377"/>
          <a:stretch/>
        </p:blipFill>
        <p:spPr bwMode="auto">
          <a:xfrm>
            <a:off x="6249033" y="617838"/>
            <a:ext cx="4375811" cy="553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6284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379</Words>
  <Application>Microsoft Office PowerPoint</Application>
  <PresentationFormat>Panoramiczny</PresentationFormat>
  <Paragraphs>54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41" baseType="lpstr">
      <vt:lpstr>Arial Unicode MS</vt:lpstr>
      <vt:lpstr>SimSun</vt:lpstr>
      <vt:lpstr>Arial</vt:lpstr>
      <vt:lpstr>Calibri</vt:lpstr>
      <vt:lpstr>Calibri Light</vt:lpstr>
      <vt:lpstr>Monotype Corsiva</vt:lpstr>
      <vt:lpstr>Times New Roman</vt:lpstr>
      <vt:lpstr>Motyw pakietu Office</vt:lpstr>
      <vt:lpstr>Grudzień  w Świetlicy  SP 357</vt:lpstr>
      <vt:lpstr>Klasa 1a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Klasy 1b i 3p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Klasy 1c i 1f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Klasy 1d i 1e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 krainie  Świętego Mikołaja</dc:title>
  <dc:creator>Karolina Bojarska</dc:creator>
  <cp:lastModifiedBy>Karolina Bojarska</cp:lastModifiedBy>
  <cp:revision>24</cp:revision>
  <dcterms:created xsi:type="dcterms:W3CDTF">2016-12-01T16:32:33Z</dcterms:created>
  <dcterms:modified xsi:type="dcterms:W3CDTF">2018-01-04T10:08:34Z</dcterms:modified>
</cp:coreProperties>
</file>