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80" r:id="rId4"/>
    <p:sldId id="281" r:id="rId5"/>
    <p:sldId id="289" r:id="rId6"/>
    <p:sldId id="288" r:id="rId7"/>
    <p:sldId id="290" r:id="rId8"/>
    <p:sldId id="294" r:id="rId9"/>
    <p:sldId id="293" r:id="rId10"/>
    <p:sldId id="268" r:id="rId11"/>
    <p:sldId id="265" r:id="rId12"/>
    <p:sldId id="264" r:id="rId13"/>
    <p:sldId id="276" r:id="rId14"/>
    <p:sldId id="299" r:id="rId15"/>
    <p:sldId id="282" r:id="rId16"/>
    <p:sldId id="298" r:id="rId17"/>
    <p:sldId id="297" r:id="rId18"/>
    <p:sldId id="296" r:id="rId19"/>
    <p:sldId id="295" r:id="rId20"/>
    <p:sldId id="303" r:id="rId21"/>
    <p:sldId id="302" r:id="rId22"/>
    <p:sldId id="301" r:id="rId23"/>
    <p:sldId id="269" r:id="rId24"/>
    <p:sldId id="283" r:id="rId25"/>
    <p:sldId id="305" r:id="rId26"/>
    <p:sldId id="323" r:id="rId27"/>
    <p:sldId id="324" r:id="rId28"/>
    <p:sldId id="325" r:id="rId29"/>
    <p:sldId id="270" r:id="rId30"/>
    <p:sldId id="279" r:id="rId31"/>
    <p:sldId id="309" r:id="rId32"/>
    <p:sldId id="308" r:id="rId33"/>
    <p:sldId id="307" r:id="rId34"/>
    <p:sldId id="306" r:id="rId35"/>
    <p:sldId id="278" r:id="rId36"/>
    <p:sldId id="313" r:id="rId37"/>
    <p:sldId id="314" r:id="rId38"/>
    <p:sldId id="271" r:id="rId39"/>
    <p:sldId id="274" r:id="rId40"/>
    <p:sldId id="312" r:id="rId41"/>
    <p:sldId id="311" r:id="rId42"/>
    <p:sldId id="310" r:id="rId43"/>
    <p:sldId id="285" r:id="rId44"/>
    <p:sldId id="275" r:id="rId45"/>
    <p:sldId id="317" r:id="rId46"/>
    <p:sldId id="272" r:id="rId47"/>
    <p:sldId id="318" r:id="rId48"/>
    <p:sldId id="320" r:id="rId49"/>
    <p:sldId id="321" r:id="rId50"/>
    <p:sldId id="319" r:id="rId51"/>
    <p:sldId id="273" r:id="rId52"/>
    <p:sldId id="277" r:id="rId53"/>
    <p:sldId id="287" r:id="rId54"/>
    <p:sldId id="286" r:id="rId55"/>
    <p:sldId id="316" r:id="rId56"/>
    <p:sldId id="315" r:id="rId57"/>
    <p:sldId id="326" r:id="rId5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83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541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0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797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7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69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1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11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016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17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44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D588B-7153-4500-9A36-A1736C34B836}" type="datetimeFigureOut">
              <a:rPr lang="pl-PL" smtClean="0"/>
              <a:t>2018-01-08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367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jpeg"/><Relationship Id="rId7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g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845409" y="1604737"/>
            <a:ext cx="10231393" cy="3080951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Grudzień  w Świetlicy </a:t>
            </a:r>
            <a:b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SP 357</a:t>
            </a:r>
            <a:endParaRPr lang="pl-PL" sz="9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5247503" y="5000368"/>
            <a:ext cx="1524000" cy="1499286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18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3b i 3f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77" y="1177443"/>
            <a:ext cx="2752595" cy="489350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14" y="1717589"/>
            <a:ext cx="7116335" cy="4002939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3929449" y="469557"/>
            <a:ext cx="238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Klasa 3f</a:t>
            </a:r>
            <a:endParaRPr lang="pl-PL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4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65" y="1227438"/>
            <a:ext cx="4362203" cy="245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1" y="185813"/>
            <a:ext cx="4893276" cy="275246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49" y="3681177"/>
            <a:ext cx="5338119" cy="300269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3040" y="2251567"/>
            <a:ext cx="5513860" cy="310154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07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8" y="499537"/>
            <a:ext cx="3024576" cy="537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94" y="591931"/>
            <a:ext cx="2909403" cy="5172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91" y="637175"/>
            <a:ext cx="2843666" cy="505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27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E:\z aparatu\DSC_21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05" y="204386"/>
            <a:ext cx="5659395" cy="311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E:\z aparatu\DSC_22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378" y="757882"/>
            <a:ext cx="3545295" cy="511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E:\z aparatu\DSC_221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95" y="3377514"/>
            <a:ext cx="5560541" cy="325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47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3872938" y="164542"/>
            <a:ext cx="3045064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3b NA </a:t>
            </a: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KIERMASZU</a:t>
            </a:r>
            <a:endParaRPr lang="pl-PL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E:\z aparatu\DSC_21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341"/>
            <a:ext cx="5319268" cy="3661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E:\z aparatu\DSC_21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11" y="395948"/>
            <a:ext cx="4661380" cy="305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E:\z aparatu\DSC_216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89" y="3557176"/>
            <a:ext cx="5047736" cy="290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3765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3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4561270" y="337483"/>
            <a:ext cx="209063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MIKOŁAJKI</a:t>
            </a:r>
          </a:p>
        </p:txBody>
      </p:sp>
      <p:pic>
        <p:nvPicPr>
          <p:cNvPr id="6" name="Obraz 5" descr="E:\z aparatu\DSC_217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" y="1408669"/>
            <a:ext cx="5625013" cy="3902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E:\z aparatu\DSC_217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575" y="1163595"/>
            <a:ext cx="6045121" cy="3877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261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304799" y="400233"/>
            <a:ext cx="608852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Świetlicowy festiwal kolęd i pastorałek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E:\z aparatu\DSC_22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6" y="1249014"/>
            <a:ext cx="6491415" cy="424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7619580" y="83903"/>
            <a:ext cx="237917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Prace plastyczne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E:\z aparatu\20171204_1521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78" y="3904734"/>
            <a:ext cx="4852086" cy="271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E:\z aparatu\20171204_1607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08" y="799070"/>
            <a:ext cx="4861255" cy="284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846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E:\z aparatu\DSC_22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43" y="387747"/>
            <a:ext cx="10297298" cy="563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377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Prostokąt 2"/>
          <p:cNvSpPr/>
          <p:nvPr/>
        </p:nvSpPr>
        <p:spPr>
          <a:xfrm>
            <a:off x="1676401" y="161062"/>
            <a:ext cx="63925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3B i 3F</a:t>
            </a:r>
            <a:b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ŚWIĄTECZNE KARAOKE</a:t>
            </a:r>
            <a:b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E:\z aparatu\DSC_21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3" y="1447203"/>
            <a:ext cx="4806572" cy="3256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E:\z aparatu\DSC_219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338" y="593124"/>
            <a:ext cx="4816715" cy="301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E:\z aparatu\DSC_218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15" y="3774392"/>
            <a:ext cx="5062153" cy="295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012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3a, 2e i 3g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2420460" y="166830"/>
            <a:ext cx="6840334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Malujemy gipsowe ozdoby na choinkę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Aga\Documents\Bluetooth Folder\20171221_0937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2" y="1034758"/>
            <a:ext cx="5760720" cy="323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E:\z aparatu\DSC_22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81" y="2483520"/>
            <a:ext cx="5760720" cy="381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807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E:\z aparatu\DSC_22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2" y="294974"/>
            <a:ext cx="5995704" cy="395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E:\z aparatu\DSC_22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95" y="2611396"/>
            <a:ext cx="5929801" cy="388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1464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5087814" y="332078"/>
            <a:ext cx="1620957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3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Zumba</a:t>
            </a:r>
            <a:endParaRPr lang="pl-PL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Aga\AppData\Local\Microsoft\Windows\Temporary Internet Files\Content.Word\20171212_1615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49" y="1274016"/>
            <a:ext cx="8924255" cy="534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374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3c i 2c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00090" y="58885"/>
            <a:ext cx="6096000" cy="10580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l-PL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lasa </a:t>
            </a: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3c wykonała piękne kartki świąteczne, które powędrowały z życzeniami na rzecz Marzycielskiej Poczty</a:t>
            </a:r>
          </a:p>
        </p:txBody>
      </p:sp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0" y="1175817"/>
            <a:ext cx="5965430" cy="440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6516129" y="1335704"/>
            <a:ext cx="487554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Alan z 3c przygotowuje  zimową dekorację sali 212. </a:t>
            </a:r>
          </a:p>
        </p:txBody>
      </p:sp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10" y="2301120"/>
            <a:ext cx="5760720" cy="432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2155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4" y="404272"/>
            <a:ext cx="6079525" cy="445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650788" y="4968247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Klasa 3c prezentuje swoje możliwości wokalne na Świetlicowym Festiwalu Kolęd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05" y="3023286"/>
            <a:ext cx="5906353" cy="332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9781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" y="1268730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304799" y="592207"/>
            <a:ext cx="6095771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Łańcuch choinkowy – Kto zrobi najdłuższy? </a:t>
            </a:r>
          </a:p>
        </p:txBody>
      </p:sp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2" y="1128953"/>
            <a:ext cx="5845568" cy="41273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rostokąt 7"/>
          <p:cNvSpPr/>
          <p:nvPr/>
        </p:nvSpPr>
        <p:spPr>
          <a:xfrm>
            <a:off x="5821682" y="5665121"/>
            <a:ext cx="6096000" cy="8560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Radość wspólnego kolędowania wprowadza nas w świąteczny nastrój. Klasy 3c i 2c</a:t>
            </a:r>
          </a:p>
        </p:txBody>
      </p:sp>
    </p:spTree>
    <p:extLst>
      <p:ext uri="{BB962C8B-B14F-4D97-AF65-F5344CB8AC3E}">
        <p14:creationId xmlns:p14="http://schemas.microsoft.com/office/powerpoint/2010/main" val="140779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4738" y="246345"/>
            <a:ext cx="4174777" cy="597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48105" y="1231519"/>
            <a:ext cx="3495826" cy="579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6484975" y="5876561"/>
            <a:ext cx="534793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Mikołajkowe co nieco w klasie 3c 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0" y="615735"/>
            <a:ext cx="7015895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świetlicy 212 lubimy zabawy integracyjne w kole.</a:t>
            </a:r>
          </a:p>
        </p:txBody>
      </p:sp>
    </p:spTree>
    <p:extLst>
      <p:ext uri="{BB962C8B-B14F-4D97-AF65-F5344CB8AC3E}">
        <p14:creationId xmlns:p14="http://schemas.microsoft.com/office/powerpoint/2010/main" val="3003221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53" y="1186248"/>
            <a:ext cx="3422243" cy="537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7887148" y="314011"/>
            <a:ext cx="4362517" cy="728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Choinka w sali 212 z własnoręcznie wykonanymi ozdobami.</a:t>
            </a:r>
          </a:p>
        </p:txBody>
      </p:sp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7"/>
          <a:stretch/>
        </p:blipFill>
        <p:spPr bwMode="auto">
          <a:xfrm>
            <a:off x="118867" y="411187"/>
            <a:ext cx="7512909" cy="453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527221" y="4950236"/>
            <a:ext cx="626248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klasie 2 i 3 c nadeszła już malownicza zima.</a:t>
            </a:r>
          </a:p>
        </p:txBody>
      </p:sp>
    </p:spTree>
    <p:extLst>
      <p:ext uri="{BB962C8B-B14F-4D97-AF65-F5344CB8AC3E}">
        <p14:creationId xmlns:p14="http://schemas.microsoft.com/office/powerpoint/2010/main" val="190003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3d i 3i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185952" y="148993"/>
            <a:ext cx="372409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Praca plastyczna: Choinka</a:t>
            </a:r>
            <a:endParaRPr lang="pl-PL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https://scontent-waw1-1.xx.fbcdn.net/v/t34.0-12/25519932_2029848913926652_57244469_n.jpg?oh=f40b9931bb588b3f9ff5d638a798d7d4&amp;oe=5A4D53F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911" y="741781"/>
            <a:ext cx="5184041" cy="273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https://scontent-waw1-1.xx.fbcdn.net/v/t34.0-12/25564541_2029848963926647_40589431_n.jpg?oh=5088e8d6400f4f27da66c25a5caf9a4d&amp;oe=5A4D33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7113" y="366723"/>
            <a:ext cx="4567555" cy="256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3003374" y="6156344"/>
            <a:ext cx="6038063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Dekorowanie gipsowych ozdób choinkowych</a:t>
            </a:r>
          </a:p>
        </p:txBody>
      </p:sp>
      <p:pic>
        <p:nvPicPr>
          <p:cNvPr id="8" name="Obraz 7" descr="https://scontent-waw1-1.xx.fbcdn.net/v/t34.0-12/25555308_2029849190593291_1795806202_n.jpg?oh=02196adde195fe017d855d8675eb9490&amp;oe=5A4D27AA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778" y="3566803"/>
            <a:ext cx="4687033" cy="2498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https://scontent-waw1-1.xx.fbcdn.net/v/t34.0-12/25564458_2029849210593289_268181734_n.jpg?oh=ed9d08cc58cd98ed81e4c9f2eb5a0ab1&amp;oe=5A4D549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7247" y="3154572"/>
            <a:ext cx="5183348" cy="306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977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3038184" y="32344"/>
            <a:ext cx="6292043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Ozdoby na kiermasz bożonarodzeniowy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Renata\Desktop\Grudzień\20171203_1616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135" y="1447845"/>
            <a:ext cx="4213655" cy="379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Renata\Desktop\Grudzień\IMG_18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08524" y="324016"/>
            <a:ext cx="2774950" cy="349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C:\Users\Renata\Desktop\Grudzień\IMG_18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24607" y="1837018"/>
            <a:ext cx="5323851" cy="350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C:\Users\Renata\Desktop\Grudzień\IMG_185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2685" y="3550808"/>
            <a:ext cx="3135089" cy="320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30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3821662" y="120749"/>
            <a:ext cx="528452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Międzynarodowy Dzień Wolontariusza</a:t>
            </a:r>
            <a:endParaRPr lang="pl-PL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Renata\Desktop\Grudzień\20171208_1222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8" y="615823"/>
            <a:ext cx="5588256" cy="331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Renata\Desktop\Grudzień\20171208_1224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99" y="650220"/>
            <a:ext cx="4827373" cy="331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Renata\Desktop\Grudzień\20171208_12265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37" y="4038671"/>
            <a:ext cx="4876801" cy="271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583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4875773" y="34718"/>
            <a:ext cx="303320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Choinka z kółek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Renata\Desktop\Grudzień\20171212_103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5" y="718861"/>
            <a:ext cx="5178982" cy="321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Renata\Desktop\Grudzień\20171212_1030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84" y="718861"/>
            <a:ext cx="5621210" cy="3230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Renata\Desktop\Grudzień\20171212_1030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35" y="4049711"/>
            <a:ext cx="5384929" cy="2720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9529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Renata\Desktop\Grudzień\20171219_0902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78" y="205945"/>
            <a:ext cx="10527957" cy="583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42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5915442" y="408664"/>
            <a:ext cx="411683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Świetlicowa dekoracja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Renata\Desktop\Grudzień\20171219_0904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95158" y="1287581"/>
            <a:ext cx="5341347" cy="358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Renata\Desktop\Grudzień\20171212_1030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42" y="1189076"/>
            <a:ext cx="7876693" cy="488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4454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Renata\Desktop\Grudzień\20171213_1329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44" y="337751"/>
            <a:ext cx="4982584" cy="600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791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4276431" y="310056"/>
            <a:ext cx="363913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Zimowe miasteczko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Renata\Desktop\Grudzień\IMG_20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7" y="893806"/>
            <a:ext cx="5495381" cy="399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Renata\Desktop\Grudzień\IMG_20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69" y="1625686"/>
            <a:ext cx="6324600" cy="474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19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Renata\Desktop\Grudzień\IMG_20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" y="255371"/>
            <a:ext cx="6293709" cy="405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Renata\Desktop\Grudzień\20171220_1132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78" y="3064476"/>
            <a:ext cx="5623698" cy="349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283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771135" y="246073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3e, 3h i 3k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8" y="395869"/>
            <a:ext cx="6238999" cy="350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36" y="2752724"/>
            <a:ext cx="6227804" cy="350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6343135" y="1944012"/>
            <a:ext cx="501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Tworzymy kartki świąteczne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2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996778" y="363238"/>
            <a:ext cx="35621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Wspólne śpiewanie kolęd.</a:t>
            </a:r>
          </a:p>
        </p:txBody>
      </p:sp>
      <p:pic>
        <p:nvPicPr>
          <p:cNvPr id="6" name="Obraz 5" descr="https://scontent-waw1-1.xx.fbcdn.net/v/t34.0-12/25589921_2029849540593256_197049669_n.jpg?oh=83332eca3046b3199270bf427d6ccc99&amp;oe=5A4C51A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55" y="1031606"/>
            <a:ext cx="5450034" cy="325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6170140" y="1139642"/>
            <a:ext cx="502830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Występ podczas Świetlicowego Festiwalu Kolęd i Pastorałek.</a:t>
            </a:r>
          </a:p>
        </p:txBody>
      </p:sp>
      <p:pic>
        <p:nvPicPr>
          <p:cNvPr id="7" name="Obraz 6" descr="https://scontent-waw1-1.xx.fbcdn.net/v/t34.0-12/25564686_2029849293926614_122114932_n.jpg?oh=e6d171dd3597d950d6cc67b61f6ccd14&amp;oe=5A4D316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7208" y="2296631"/>
            <a:ext cx="6231223" cy="394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936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7" y="916973"/>
            <a:ext cx="4967416" cy="279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49" y="916973"/>
            <a:ext cx="6326660" cy="3558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50" y="3469161"/>
            <a:ext cx="5651157" cy="317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3188044" y="313039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Przygotowanie do Kiermaszu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04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070920"/>
            <a:ext cx="6025426" cy="3389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94" y="3286897"/>
            <a:ext cx="5814082" cy="32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453081" y="280087"/>
            <a:ext cx="11219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Bombki wykonane przez uczennice kl. 3e na konkurs dzielnicowy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33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091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" y="1169772"/>
            <a:ext cx="5862134" cy="329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17" y="2549504"/>
            <a:ext cx="6099850" cy="343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1861751" y="368625"/>
            <a:ext cx="8468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Chcę być wolontariuszem – praca plastyczna.</a:t>
            </a:r>
            <a:endParaRPr lang="pl-PL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2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040"/>
            <a:ext cx="6612238" cy="371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29" y="2641771"/>
            <a:ext cx="6960973" cy="391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6547709" y="1879424"/>
            <a:ext cx="561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Zimowy krajobraz – praca plastyczna.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5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0" y="1155925"/>
            <a:ext cx="2557209" cy="454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77" y="3429000"/>
            <a:ext cx="5646457" cy="317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68" y="1130640"/>
            <a:ext cx="5227487" cy="294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3229232" y="238897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Ubieramy choinkę świetlicową</a:t>
            </a:r>
            <a:endParaRPr lang="pl-PL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7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49" y="409831"/>
            <a:ext cx="10269843" cy="577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0178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3m i 3h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9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" y="1145059"/>
            <a:ext cx="6030612" cy="4430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19" y="551935"/>
            <a:ext cx="4366054" cy="532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010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8" y="601363"/>
            <a:ext cx="4099560" cy="519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16" y="704541"/>
            <a:ext cx="4317863" cy="544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446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69" y="947352"/>
            <a:ext cx="3770047" cy="5210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696" y="947352"/>
            <a:ext cx="4125715" cy="485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234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2446638" y="591510"/>
            <a:ext cx="7167283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Wspólne dekorowanie świetlicowego drzewka</a:t>
            </a:r>
          </a:p>
        </p:txBody>
      </p:sp>
      <p:pic>
        <p:nvPicPr>
          <p:cNvPr id="6" name="Obraz 5" descr="https://scontent-waw1-1.xx.fbcdn.net/v/t34.0-12/25519727_2029850347259842_134491244_n.jpg?oh=60b8a03a4adb9f3273320c1731fa34da&amp;oe=5A4D405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1577" y="1297459"/>
            <a:ext cx="3697244" cy="510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https://scontent-waw1-1.xx.fbcdn.net/v/t34.0-12/25589733_2029850450593165_181444244_n.jpg?oh=56fe9cc3e56d5c8a782cf029383ad2a9&amp;oe=5A4D2B4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3620" y="1650678"/>
            <a:ext cx="6466702" cy="422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2267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1" y="280086"/>
            <a:ext cx="4635019" cy="582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76" y="1005118"/>
            <a:ext cx="6175495" cy="466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7076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3o, 3h i 3r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0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2" y="934220"/>
            <a:ext cx="4118920" cy="188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94" y="2207975"/>
            <a:ext cx="4160108" cy="219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44" y="4239630"/>
            <a:ext cx="4032628" cy="205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20" y="955588"/>
            <a:ext cx="4297268" cy="2349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98" y="4312504"/>
            <a:ext cx="4276674" cy="229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/>
          <p:cNvSpPr txBox="1"/>
          <p:nvPr/>
        </p:nvSpPr>
        <p:spPr>
          <a:xfrm>
            <a:off x="3782816" y="265810"/>
            <a:ext cx="371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Klasa 3 o – „Choinka” 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2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88541"/>
            <a:ext cx="5023434" cy="331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46" y="1136822"/>
            <a:ext cx="5292399" cy="3525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5" y="3608069"/>
            <a:ext cx="5261095" cy="307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/>
          <p:cNvSpPr txBox="1"/>
          <p:nvPr/>
        </p:nvSpPr>
        <p:spPr>
          <a:xfrm>
            <a:off x="996778" y="85013"/>
            <a:ext cx="1142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Zimowe krajobrazy – zajęcia w pracowni informatycznej</a:t>
            </a:r>
            <a:endParaRPr lang="pl-PL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0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6" y="403964"/>
            <a:ext cx="5524706" cy="345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27" y="2380838"/>
            <a:ext cx="5760720" cy="432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2109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User\Desktop\IMG_20171220_1502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0" y="521198"/>
            <a:ext cx="5760720" cy="431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User\Desktop\IMG_20171220_15015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/>
          <a:stretch/>
        </p:blipFill>
        <p:spPr bwMode="auto">
          <a:xfrm>
            <a:off x="5659395" y="2547891"/>
            <a:ext cx="6348171" cy="358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9841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User\Desktop\IMG_20171214_1114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4"/>
          <a:stretch/>
        </p:blipFill>
        <p:spPr bwMode="auto">
          <a:xfrm>
            <a:off x="1145059" y="593124"/>
            <a:ext cx="4448432" cy="5530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 descr="C:\Users\User\Desktop\IMG_20171221_12330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r="4085" b="5327"/>
          <a:stretch/>
        </p:blipFill>
        <p:spPr bwMode="auto">
          <a:xfrm>
            <a:off x="6507893" y="676553"/>
            <a:ext cx="4259802" cy="5363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3319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ytuł 5"/>
          <p:cNvSpPr txBox="1">
            <a:spLocks/>
          </p:cNvSpPr>
          <p:nvPr/>
        </p:nvSpPr>
        <p:spPr>
          <a:xfrm>
            <a:off x="980303" y="2795610"/>
            <a:ext cx="10231393" cy="30809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Dziękujemy za uwagę!</a:t>
            </a:r>
            <a:endParaRPr lang="pl-PL" sz="9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86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3103041" y="265293"/>
            <a:ext cx="459933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Ozdoby świąteczne z włóczki</a:t>
            </a:r>
          </a:p>
        </p:txBody>
      </p:sp>
      <p:pic>
        <p:nvPicPr>
          <p:cNvPr id="6" name="Obraz 5" descr="https://scontent-waw1-1.xx.fbcdn.net/v/t34.0-12/25497406_2029850510593159_1078201628_n.jpg?oh=2573b16765c553707868006e2e0ab2d5&amp;oe=5A4D29F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57" y="1351005"/>
            <a:ext cx="2420356" cy="422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https://scontent-waw1-1.xx.fbcdn.net/v/t34.0-12/25497279_2029850517259825_1987633638_n.jpg?oh=b71c140e76f04221aa19d6fcec77868b&amp;oe=5A4D64F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2773" y="1004544"/>
            <a:ext cx="5343115" cy="349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https://scontent-waw1-1.xx.fbcdn.net/v/t34.0-12/25497397_2029851207259756_425695980_n.jpg?oh=56eb85a51e3cf9a24a390b6c47908a10&amp;oe=5A4D2AAD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0401" y="3429000"/>
            <a:ext cx="5339793" cy="294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8404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943663" y="4513040"/>
            <a:ext cx="4798109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Piszemy listy do Świętego Mikołaja</a:t>
            </a:r>
          </a:p>
        </p:txBody>
      </p:sp>
      <p:pic>
        <p:nvPicPr>
          <p:cNvPr id="6" name="Obraz 5" descr="https://scontent-waw1-1.xx.fbcdn.net/v/t34.0-12/25555462_2029850800593130_1211858632_n.jpg?oh=c7a92f89700972644f7cf31733193294&amp;oe=5A4C2BF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945" y="915497"/>
            <a:ext cx="5634681" cy="349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5741772" y="5296739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Zajęcia relaksacyjne: słuchanie świątecznej muzyki instrumentalnej</a:t>
            </a:r>
          </a:p>
        </p:txBody>
      </p:sp>
      <p:pic>
        <p:nvPicPr>
          <p:cNvPr id="7" name="Obraz 6" descr="https://scontent-waw1-1.xx.fbcdn.net/v/t34.0-12/25564751_2029850977259779_1075821151_n.jpg?oh=971f17301c62756a7b410aaacb9630b4&amp;oe=5A4D673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0281" y="1820563"/>
            <a:ext cx="6053438" cy="347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9649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2867470" y="66622"/>
            <a:ext cx="572464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Czym jest wolontariat? - praca w grupach</a:t>
            </a:r>
          </a:p>
        </p:txBody>
      </p:sp>
      <p:pic>
        <p:nvPicPr>
          <p:cNvPr id="6" name="Obraz 5" descr="https://scontent-waw1-1.xx.fbcdn.net/v/t34.0-12/25564746_2029851273926416_1344985169_n.jpg?oh=bae8d78b5fb968e478a8a446c9816d82&amp;oe=5A4D023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568341"/>
            <a:ext cx="5174769" cy="3178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https://scontent-waw1-1.xx.fbcdn.net/v/t34.0-12/25497304_2029851407259736_1124417265_n.jpg?oh=fa7dd1a3c2f1523516b359c6128ae495&amp;oe=5A4D287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9792" y="585537"/>
            <a:ext cx="5792744" cy="3161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https://scontent-waw1-1.xx.fbcdn.net/v/t34.0-12/25564841_2029851747259702_268234162_n.jpg?oh=8055fc915c009bf3a077302bdf5bb116&amp;oe=5A4C1F0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0444" y="3865783"/>
            <a:ext cx="4918248" cy="2873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337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https://scontent-waw1-1.xx.fbcdn.net/v/t34.0-12/25529962_2029864553925088_1263227743_n.jpg?oh=15939152e5edc4258518def0aac42880&amp;oe=5A4C2D3B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2210283"/>
            <a:ext cx="5231027" cy="3158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1458096" y="204117"/>
            <a:ext cx="942408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Potrawy wigilijne- co stawiamy na stołach podczas kolacji wigilijnej</a:t>
            </a:r>
          </a:p>
        </p:txBody>
      </p:sp>
      <p:pic>
        <p:nvPicPr>
          <p:cNvPr id="7" name="Obraz 6" descr="https://scontent-waw1-1.xx.fbcdn.net/v/t34.0-12/25497363_2029876557257221_361179289_n.jpg?oh=08e2b5eec4817ce5e586fe920630a0d4&amp;oe=5A4D4C5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4282" y="4029684"/>
            <a:ext cx="4762500" cy="267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https://scontent-waw1-1.xx.fbcdn.net/v/t34.0-12/25520096_2029879377256939_619300269_n.jpg?oh=7a9719a0551c8375bf6b702c21944946&amp;oe=5A4C3C5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9425" y="776968"/>
            <a:ext cx="5452214" cy="301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636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271</Words>
  <Application>Microsoft Office PowerPoint</Application>
  <PresentationFormat>Panoramiczny</PresentationFormat>
  <Paragraphs>49</Paragraphs>
  <Slides>57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Monotype Corsiva</vt:lpstr>
      <vt:lpstr>Times New Roman</vt:lpstr>
      <vt:lpstr>Motyw pakietu Office</vt:lpstr>
      <vt:lpstr>Grudzień  w Świetlicy  SP 357</vt:lpstr>
      <vt:lpstr>Klasy 3a, 2e i 3g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Klasy 3b i 3f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Klasy 3c i 2c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Klasy 3d i 3i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Klasy 3e, 3h i 3k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Klasy 3m i 3h</vt:lpstr>
      <vt:lpstr>Prezentacja programu PowerPoint</vt:lpstr>
      <vt:lpstr>Prezentacja programu PowerPoint</vt:lpstr>
      <vt:lpstr>Prezentacja programu PowerPoint</vt:lpstr>
      <vt:lpstr>Prezentacja programu PowerPoint</vt:lpstr>
      <vt:lpstr>Klasy 3o, 3h i 3r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krainie  Świętego Mikołaja</dc:title>
  <dc:creator>Karolina Bojarska</dc:creator>
  <cp:lastModifiedBy>Karolina Bojarska</cp:lastModifiedBy>
  <cp:revision>28</cp:revision>
  <dcterms:created xsi:type="dcterms:W3CDTF">2016-12-01T16:32:33Z</dcterms:created>
  <dcterms:modified xsi:type="dcterms:W3CDTF">2018-01-08T16:49:42Z</dcterms:modified>
</cp:coreProperties>
</file>