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8" r:id="rId5"/>
    <p:sldId id="265" r:id="rId6"/>
    <p:sldId id="276" r:id="rId7"/>
    <p:sldId id="271" r:id="rId8"/>
    <p:sldId id="275" r:id="rId9"/>
    <p:sldId id="274" r:id="rId10"/>
    <p:sldId id="278" r:id="rId11"/>
    <p:sldId id="273" r:id="rId12"/>
    <p:sldId id="277" r:id="rId13"/>
    <p:sldId id="280" r:id="rId14"/>
    <p:sldId id="279" r:id="rId15"/>
    <p:sldId id="272" r:id="rId16"/>
    <p:sldId id="283" r:id="rId17"/>
    <p:sldId id="282" r:id="rId18"/>
    <p:sldId id="281" r:id="rId19"/>
    <p:sldId id="285" r:id="rId20"/>
    <p:sldId id="284" r:id="rId21"/>
    <p:sldId id="269" r:id="rId22"/>
    <p:sldId id="266" r:id="rId23"/>
    <p:sldId id="267" r:id="rId24"/>
    <p:sldId id="288" r:id="rId25"/>
    <p:sldId id="287" r:id="rId26"/>
    <p:sldId id="286" r:id="rId2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0832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5416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7056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7979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9763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8699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5133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3115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2016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5173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8440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D588B-7153-4500-9A36-A1736C34B836}" type="datetimeFigureOut">
              <a:rPr lang="pl-PL" smtClean="0"/>
              <a:t>2018-01-08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3679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845409" y="1604737"/>
            <a:ext cx="10231393" cy="3080951"/>
          </a:xfrm>
        </p:spPr>
        <p:txBody>
          <a:bodyPr>
            <a:noAutofit/>
          </a:bodyPr>
          <a:lstStyle/>
          <a:p>
            <a:r>
              <a:rPr lang="pl-PL" sz="96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Grudzień  w Świetlicy </a:t>
            </a:r>
            <a:br>
              <a:rPr lang="pl-PL" sz="96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</a:br>
            <a:r>
              <a:rPr lang="pl-PL" sz="96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SP 357</a:t>
            </a:r>
            <a:endParaRPr lang="pl-PL" sz="96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5247503" y="5000368"/>
            <a:ext cx="1524000" cy="1499286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7189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915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996778" y="42835"/>
            <a:ext cx="9168713" cy="1380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Choinkowe </a:t>
            </a:r>
            <a:r>
              <a:rPr lang="pl-PL" sz="24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radości</a:t>
            </a:r>
            <a:endParaRPr lang="pl-PL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Poznaliśmy legendę o choince. Wykonywaliśmy  kartki z życzeniami oraz ozdoby choinkowe.</a:t>
            </a:r>
          </a:p>
        </p:txBody>
      </p:sp>
      <p:pic>
        <p:nvPicPr>
          <p:cNvPr id="6" name="Obraz 5" descr="C:\Users\lborkowska\AppData\Local\Microsoft\Windows\Temporary Internet Files\Content.Word\20171214_10355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31" y="1663000"/>
            <a:ext cx="6119685" cy="3527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7850660" y="5839644"/>
            <a:ext cx="3167855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Czekamy </a:t>
            </a:r>
            <a:r>
              <a:rPr lang="pl-PL" sz="24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  Mikołaja</a:t>
            </a:r>
            <a:endParaRPr lang="pl-PL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az 6" descr="C:\Users\lborkowska\AppData\Local\Microsoft\Windows\Temporary Internet Files\Content.Word\20171208_110341-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898" y="2068599"/>
            <a:ext cx="5760720" cy="3483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1704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1754659" y="223472"/>
            <a:ext cx="682981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Włączyliśmy się do w akcji  </a:t>
            </a:r>
            <a:r>
              <a:rPr lang="pl-PL" sz="28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SZLACHETNA PACZKA</a:t>
            </a:r>
            <a:endParaRPr lang="pl-PL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37" y="1159218"/>
            <a:ext cx="4937760" cy="2381250"/>
          </a:xfrm>
          <a:prstGeom prst="rect">
            <a:avLst/>
          </a:prstGeom>
          <a:noFill/>
        </p:spPr>
      </p:pic>
      <p:pic>
        <p:nvPicPr>
          <p:cNvPr id="7" name="Obraz 6" descr="C:\Users\nbocianowska\AppData\Local\Microsoft\Windows\Temporary Internet Files\Content.Word\20171205_15134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93436" y="1232905"/>
            <a:ext cx="5025081" cy="2870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C:\Users\nbocianowska\AppData\Local\Microsoft\Windows\Temporary Internet Files\Content.Word\20171205_15154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9413" y="1928841"/>
            <a:ext cx="4988408" cy="3000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C:\Users\lborkowska\Desktop\Nowy folder (2)\DSC_115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99" y="2613452"/>
            <a:ext cx="2696322" cy="4026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4177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2306594" y="205003"/>
            <a:ext cx="8262552" cy="1141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Zimowe </a:t>
            </a:r>
            <a:r>
              <a:rPr lang="pl-PL" sz="28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zabawy na świeżym powietrzu.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Spadł śnieg 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Obraz 5" descr="C:\Users\lborkowska\AppData\Local\Microsoft\Windows\Temporary Internet Files\Content.Word\20171214_1118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46" y="1625557"/>
            <a:ext cx="6634944" cy="3687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C:\Users\lborkowska\AppData\Local\Microsoft\Windows\Temporary Internet Files\Content.Word\20171214_11183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45610" y="1223321"/>
            <a:ext cx="4250726" cy="2413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C:\Users\lborkowska\AppData\Local\Microsoft\Windows\Temporary Internet Files\Content.Word\20171214_11234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34831" y="3010251"/>
            <a:ext cx="4203553" cy="2467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8198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 descr="C:\Users\lborkowska\AppData\Local\Microsoft\Windows\Temporary Internet Files\Content.Word\20171214_11170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19" y="236966"/>
            <a:ext cx="5210450" cy="3009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C:\Users\lborkowska\AppData\Local\Microsoft\Windows\Temporary Internet Files\Content.Word\20171214_11163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500" y="299995"/>
            <a:ext cx="5428477" cy="294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C:\Users\lborkowska\AppData\Local\Microsoft\Windows\Temporary Internet Files\Content.Word\20171214_11260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461" y="3340441"/>
            <a:ext cx="6100616" cy="3315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9222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 descr="C:\Users\lborkowska\AppData\Local\Microsoft\Windows\Temporary Internet Files\Content.Word\20171214_11275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6752" y="1250553"/>
            <a:ext cx="5611361" cy="3640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C:\Users\lborkowska\Desktop\Nowy folder (2)\DSC_120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839" y="146311"/>
            <a:ext cx="5692425" cy="308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C:\Users\lborkowska\Desktop\Nowy folder (2)\DSC_120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5" t="-224" r="1195" b="17810"/>
          <a:stretch/>
        </p:blipFill>
        <p:spPr bwMode="auto">
          <a:xfrm>
            <a:off x="5115699" y="3437968"/>
            <a:ext cx="2517818" cy="3317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C:\Users\lborkowska\Desktop\Nowy folder (2)\DSC_1210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83"/>
          <a:stretch/>
        </p:blipFill>
        <p:spPr bwMode="auto">
          <a:xfrm>
            <a:off x="8260064" y="3437968"/>
            <a:ext cx="2475360" cy="3242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8795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" name="Prostokąt 2"/>
          <p:cNvSpPr/>
          <p:nvPr/>
        </p:nvSpPr>
        <p:spPr>
          <a:xfrm>
            <a:off x="527221" y="91266"/>
            <a:ext cx="11664779" cy="1463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Braliśmy </a:t>
            </a:r>
            <a:r>
              <a:rPr lang="pl-PL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udział w I konkursie kolęd i pastorałek.</a:t>
            </a:r>
            <a:endParaRPr lang="pl-PL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Klas 2b śpiewała kolędę: „Dzisiaj w Betlejem” 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Pierwszą zwrotkę zaśpiewał chór dziewczynek, druga chłopców, a trzecią kwartet </a:t>
            </a:r>
            <a:r>
              <a:rPr lang="pl-PL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r>
              <a:rPr lang="pl-PL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Refren zabrzmiał najdonioślej , bo był śpiewny przez całą grupę. Zostaliśmy bardzo wysoko ocenieni!</a:t>
            </a:r>
          </a:p>
        </p:txBody>
      </p:sp>
      <p:pic>
        <p:nvPicPr>
          <p:cNvPr id="6" name="Obraz 5" descr="C:\Users\lborkowska\AppData\Local\Microsoft\Windows\Temporary Internet Files\Content.Word\20171215_10233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14" y="1812710"/>
            <a:ext cx="5659394" cy="3407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rostokąt 6"/>
          <p:cNvSpPr/>
          <p:nvPr/>
        </p:nvSpPr>
        <p:spPr>
          <a:xfrm>
            <a:off x="6013621" y="5644200"/>
            <a:ext cx="6096000" cy="85606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Klasa </a:t>
            </a: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2d zaśpiewała kolędę „ Pójdźmy wszyscy do „Pójdźmy wszyscy do stajenki”.  </a:t>
            </a:r>
          </a:p>
        </p:txBody>
      </p:sp>
      <p:pic>
        <p:nvPicPr>
          <p:cNvPr id="8" name="Obraz 7" descr="C:\Users\lborkowska\AppData\Local\Microsoft\Windows\Temporary Internet Files\Content.Word\20171215_10275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621" y="2224216"/>
            <a:ext cx="6096000" cy="3345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3537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1821759" y="138948"/>
            <a:ext cx="9089924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3200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Zajęcia </a:t>
            </a:r>
            <a:r>
              <a:rPr lang="pl-PL" sz="32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komputerowe- Choinkowe radości 2 d i 2 b</a:t>
            </a:r>
            <a:endParaRPr lang="pl-PL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C:\Users\lborkowska\Desktop\Nowy folder (2)\DSC_116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858" y="787756"/>
            <a:ext cx="3248710" cy="4640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C:\Users\lborkowska\Desktop\Nowy folder (2)\DSC_117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15" y="4282928"/>
            <a:ext cx="5068415" cy="2504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C:\Users\lborkowska\Desktop\Nowy folder (2)\DSC_117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01" y="861646"/>
            <a:ext cx="5760720" cy="3241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9306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2416778" y="137358"/>
            <a:ext cx="6936514" cy="5218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Zabawy </a:t>
            </a:r>
            <a:r>
              <a:rPr lang="pl-PL" sz="28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konstrukcyjne klockami 2b i 2 d </a:t>
            </a:r>
            <a:r>
              <a:rPr lang="pl-PL" sz="28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r>
              <a:rPr lang="pl-PL" sz="28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C:\Users\lborkowska\Desktop\Nowy folder (2)\DSC_116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708" y="1062681"/>
            <a:ext cx="4020065" cy="5355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C:\Users\lborkowska\Desktop\Nowy folder (2)\DSC_121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069" y="1062681"/>
            <a:ext cx="3746131" cy="5355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3859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0" y="218233"/>
            <a:ext cx="11846011" cy="1749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Jest </a:t>
            </a:r>
            <a:r>
              <a:rPr lang="pl-PL" sz="24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taki dzień… </a:t>
            </a: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czyli świetlicowe spotkanie bożonarodzeniowe.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Spotkaliśmy się,  aby wspólnie- Dzieci z Rodzicami i Dziadkami </a:t>
            </a: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pośpiewać kolędy, poczytać opowieści wigilijne oraz wykonać w ramach warsztatów ozdoby choinkowe. Były też małe niespodzianki. Było „ anielsko” !</a:t>
            </a:r>
          </a:p>
        </p:txBody>
      </p:sp>
      <p:pic>
        <p:nvPicPr>
          <p:cNvPr id="6" name="Obraz 5" descr="C:\Users\lborkowska\AppData\Local\Microsoft\Windows\Temporary Internet Files\Content.Word\20171219_1710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78" y="2185471"/>
            <a:ext cx="6895071" cy="3840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C:\Users\lborkowska\AppData\Local\Microsoft\Windows\Temporary Internet Files\Content.Word\20171219_17164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94634" y="2380083"/>
            <a:ext cx="5058032" cy="3708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0779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 descr="C:\Users\lborkowska\AppData\Local\Microsoft\Windows\Temporary Internet Files\Content.Word\20171219_17094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49" y="481850"/>
            <a:ext cx="4341341" cy="2622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C:\Users\lborkowska\AppData\Local\Microsoft\Windows\Temporary Internet Files\Content.Word\20171219_17070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968" y="3442643"/>
            <a:ext cx="5537200" cy="3114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C:\Users\lborkowska\AppData\Local\Microsoft\Windows\Temporary Internet Files\Content.Word\20171219_17044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79096" y="2797651"/>
            <a:ext cx="4592320" cy="2583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C:\Users\lborkowska\AppData\Local\Microsoft\Windows\Temporary Internet Files\Content.Word\20171219_17063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239" y="481850"/>
            <a:ext cx="4059761" cy="2622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7852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1062681" y="2388972"/>
            <a:ext cx="9111048" cy="1936535"/>
          </a:xfrm>
        </p:spPr>
        <p:txBody>
          <a:bodyPr>
            <a:noAutofit/>
          </a:bodyPr>
          <a:lstStyle/>
          <a:p>
            <a:r>
              <a:rPr lang="pl-PL" sz="115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Klasa 2a</a:t>
            </a:r>
            <a:endParaRPr lang="pl-PL" sz="115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89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Obraz 6" descr="C:\Users\lborkowska\AppData\Local\Microsoft\Windows\Temporary Internet Files\Content.Word\20171219_17043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79743" y="2666074"/>
            <a:ext cx="4738370" cy="2665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C:\Users\lborkowska\AppData\Local\Microsoft\Windows\Temporary Internet Files\Content.Word\20171219_17043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85423" y="1229308"/>
            <a:ext cx="4733290" cy="2662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C:\Users\lborkowska\AppData\Local\Microsoft\Windows\Temporary Internet Files\Content.Word\20171219_16541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15798" y="2935562"/>
            <a:ext cx="4537710" cy="2552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C:\Users\lborkowska\AppData\Local\Microsoft\Windows\Temporary Internet Files\Content.Word\20171219_16540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81794" y="1265186"/>
            <a:ext cx="453136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3168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1062681" y="2388972"/>
            <a:ext cx="9111048" cy="1936535"/>
          </a:xfrm>
        </p:spPr>
        <p:txBody>
          <a:bodyPr>
            <a:noAutofit/>
          </a:bodyPr>
          <a:lstStyle/>
          <a:p>
            <a:r>
              <a:rPr lang="pl-PL" sz="115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Klasy 2c i 3c</a:t>
            </a:r>
            <a:endParaRPr lang="pl-PL" sz="115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70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59" y="1121638"/>
            <a:ext cx="5508342" cy="3773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304799" y="432389"/>
            <a:ext cx="6095771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Łańcuch choinkowy – Kto zrobi najdłuższy? </a:t>
            </a:r>
          </a:p>
        </p:txBody>
      </p:sp>
      <p:pic>
        <p:nvPicPr>
          <p:cNvPr id="7" name="Obraz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841" y="886328"/>
            <a:ext cx="5760720" cy="432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rostokąt 7"/>
          <p:cNvSpPr/>
          <p:nvPr/>
        </p:nvSpPr>
        <p:spPr>
          <a:xfrm>
            <a:off x="5791201" y="5435222"/>
            <a:ext cx="6096000" cy="88267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Radość wspólnego kolędowania wprowadza nas w świąteczny nastrój. Klasy 3c i </a:t>
            </a:r>
            <a:r>
              <a:rPr lang="pl-PL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2c.</a:t>
            </a:r>
            <a:endParaRPr lang="pl-PL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536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871" y="1837038"/>
            <a:ext cx="3805880" cy="4909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rostokąt 1"/>
          <p:cNvSpPr/>
          <p:nvPr/>
        </p:nvSpPr>
        <p:spPr>
          <a:xfrm>
            <a:off x="6878596" y="465980"/>
            <a:ext cx="4563762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Choinka w sali 212 z własnoręcznie wykonanymi ozdobami.</a:t>
            </a:r>
          </a:p>
        </p:txBody>
      </p:sp>
      <p:pic>
        <p:nvPicPr>
          <p:cNvPr id="7" name="Obraz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97"/>
          <a:stretch/>
        </p:blipFill>
        <p:spPr bwMode="auto">
          <a:xfrm>
            <a:off x="222421" y="329514"/>
            <a:ext cx="6656175" cy="4045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rostokąt 7"/>
          <p:cNvSpPr/>
          <p:nvPr/>
        </p:nvSpPr>
        <p:spPr>
          <a:xfrm>
            <a:off x="304799" y="4539364"/>
            <a:ext cx="6262484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klasie 2 i 3 c nadeszła już malownicza zima.</a:t>
            </a:r>
          </a:p>
        </p:txBody>
      </p:sp>
    </p:spTree>
    <p:extLst>
      <p:ext uri="{BB962C8B-B14F-4D97-AF65-F5344CB8AC3E}">
        <p14:creationId xmlns:p14="http://schemas.microsoft.com/office/powerpoint/2010/main" val="940063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44081" y="786841"/>
            <a:ext cx="4003843" cy="5906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49836" y="86094"/>
            <a:ext cx="3907634" cy="5223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rostokąt 1"/>
          <p:cNvSpPr/>
          <p:nvPr/>
        </p:nvSpPr>
        <p:spPr>
          <a:xfrm>
            <a:off x="7146115" y="4651560"/>
            <a:ext cx="461055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Mikołajkowe co nieco w klasie 3c </a:t>
            </a:r>
          </a:p>
        </p:txBody>
      </p:sp>
      <p:sp>
        <p:nvSpPr>
          <p:cNvPr id="3" name="Prostokąt 2"/>
          <p:cNvSpPr/>
          <p:nvPr/>
        </p:nvSpPr>
        <p:spPr>
          <a:xfrm>
            <a:off x="304799" y="1071810"/>
            <a:ext cx="5873916" cy="3994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świetlicy 212 lubimy zabawy integracyjne w kole.</a:t>
            </a:r>
          </a:p>
        </p:txBody>
      </p:sp>
    </p:spTree>
    <p:extLst>
      <p:ext uri="{BB962C8B-B14F-4D97-AF65-F5344CB8AC3E}">
        <p14:creationId xmlns:p14="http://schemas.microsoft.com/office/powerpoint/2010/main" val="3103755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79005" y="-338075"/>
            <a:ext cx="4051280" cy="5988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rostokąt 1"/>
          <p:cNvSpPr/>
          <p:nvPr/>
        </p:nvSpPr>
        <p:spPr>
          <a:xfrm>
            <a:off x="774356" y="4950402"/>
            <a:ext cx="6096000" cy="7287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Chłopcy z 5b przyszli do świetlicy 212 poczytać o zwyczajach i tradycjach wigilijnych.</a:t>
            </a:r>
          </a:p>
        </p:txBody>
      </p:sp>
      <p:pic>
        <p:nvPicPr>
          <p:cNvPr id="7" name="Obraz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290" y="2084174"/>
            <a:ext cx="5650905" cy="4020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7278918" y="1331228"/>
            <a:ext cx="4333238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Kasa 3h bardzo lubi czytać</a:t>
            </a:r>
          </a:p>
        </p:txBody>
      </p:sp>
    </p:spTree>
    <p:extLst>
      <p:ext uri="{BB962C8B-B14F-4D97-AF65-F5344CB8AC3E}">
        <p14:creationId xmlns:p14="http://schemas.microsoft.com/office/powerpoint/2010/main" val="3627230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Tytuł 5"/>
          <p:cNvSpPr txBox="1">
            <a:spLocks/>
          </p:cNvSpPr>
          <p:nvPr/>
        </p:nvSpPr>
        <p:spPr>
          <a:xfrm>
            <a:off x="980303" y="2795610"/>
            <a:ext cx="10231393" cy="30809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96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Dziękujemy za uwagę!</a:t>
            </a:r>
            <a:endParaRPr lang="pl-PL" sz="96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889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053" y="3397054"/>
            <a:ext cx="6030141" cy="3391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158" y="761976"/>
            <a:ext cx="4561930" cy="2566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82976" y="2111233"/>
            <a:ext cx="6075861" cy="3417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/>
          <p:cNvSpPr txBox="1"/>
          <p:nvPr/>
        </p:nvSpPr>
        <p:spPr>
          <a:xfrm>
            <a:off x="2622994" y="98682"/>
            <a:ext cx="8110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 świetlicy bawimy się i odpoczywamy.</a:t>
            </a:r>
            <a:endParaRPr lang="pl-PL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07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1062681" y="2388972"/>
            <a:ext cx="9111048" cy="1936535"/>
          </a:xfrm>
        </p:spPr>
        <p:txBody>
          <a:bodyPr>
            <a:noAutofit/>
          </a:bodyPr>
          <a:lstStyle/>
          <a:p>
            <a:r>
              <a:rPr lang="pl-PL" sz="115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Klasy 2b i 2d</a:t>
            </a:r>
            <a:endParaRPr lang="pl-PL" sz="115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53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1118289" y="-47991"/>
            <a:ext cx="9176951" cy="985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Kiermasz </a:t>
            </a:r>
            <a:r>
              <a:rPr lang="pl-PL" sz="24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świąteczny</a:t>
            </a:r>
            <a:endParaRPr lang="pl-PL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Wykonywaliśmy prace na  szkolny kiermasz świąteczny.</a:t>
            </a:r>
          </a:p>
        </p:txBody>
      </p:sp>
      <p:pic>
        <p:nvPicPr>
          <p:cNvPr id="6" name="Obraz 5" descr="C:\Users\nbocianowska\AppData\Local\Microsoft\Windows\Temporary Internet Files\Content.Word\20171128_15093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98" y="937279"/>
            <a:ext cx="5228969" cy="2940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C:\Users\lborkowska\Desktop\listopad\DSC_100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9" b="6368"/>
          <a:stretch/>
        </p:blipFill>
        <p:spPr bwMode="auto">
          <a:xfrm rot="5400000">
            <a:off x="7632831" y="125681"/>
            <a:ext cx="2985269" cy="4563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C:\Users\nbocianowska\AppData\Local\Microsoft\Windows\Temporary Internet Files\Content.Word\20171128_15085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135" y="3347049"/>
            <a:ext cx="5362831" cy="3383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9344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 descr="C:\Users\nbocianowska\AppData\Local\Microsoft\Windows\Temporary Internet Files\Content.Word\20171128_15092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68" y="286790"/>
            <a:ext cx="5056488" cy="310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C:\Users\nbocianowska\AppData\Local\Microsoft\Windows\Temporary Internet Files\Content.Word\20171128_15091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092" y="255373"/>
            <a:ext cx="5507847" cy="3107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C:\Users\nbocianowska\AppData\Local\Microsoft\Windows\Temporary Internet Files\Content.Word\20171201_10120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103" y="3363300"/>
            <a:ext cx="5805968" cy="3239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4902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 descr="C:\Users\nbocianowska\AppData\Local\Microsoft\Windows\Temporary Internet Files\Content.Word\20171201_10124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" y="1751897"/>
            <a:ext cx="5868206" cy="3137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C:\Users\lborkowska\Desktop\Nowy folder (2)\DSC_114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484" y="132775"/>
            <a:ext cx="3138850" cy="5131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C:\Users\lborkowska\Desktop\Nowy folder (2)\DSC_114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245" y="1455049"/>
            <a:ext cx="2998573" cy="4670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7527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948703" y="370432"/>
            <a:ext cx="7092778" cy="1512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0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grudnia to święto zwane „BARBÓRKĄ”.</a:t>
            </a:r>
            <a:endParaRPr lang="pl-PL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Poznaliśmy słowo kopaliny i surowce naturalne. Słuchaliśmy opowieści o pochodzeniu węgla. Wykonywaliśmy prace plastyczną- rysowanie węglem. </a:t>
            </a:r>
          </a:p>
        </p:txBody>
      </p:sp>
      <p:pic>
        <p:nvPicPr>
          <p:cNvPr id="6" name="Obraz 5" descr="C:\Users\nbocianowska\AppData\Local\Microsoft\Windows\Temporary Internet Files\Content.Word\20171205_153651-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03" y="1952369"/>
            <a:ext cx="7122961" cy="4061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C:\Users\nbocianowska\AppData\Local\Microsoft\Windows\Temporary Internet Files\Content.Word\20171205_15353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12355" y="1378563"/>
            <a:ext cx="5382291" cy="3613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5028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39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1284596" y="62275"/>
            <a:ext cx="9490496" cy="1160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Wolontariusze- pomocnicy Mikołaja</a:t>
            </a:r>
            <a:endParaRPr lang="pl-PL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Rozmawialiśmy na temat wolontariatu, świętując 5 grudnia Międzynarodowy Dzień Wolontariusza</a:t>
            </a:r>
          </a:p>
        </p:txBody>
      </p:sp>
      <p:pic>
        <p:nvPicPr>
          <p:cNvPr id="6" name="Obraz 5" descr="C:\Users\nbocianowska\AppData\Local\Microsoft\Windows\Temporary Internet Files\Content.Word\20171205_153109-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7" y="1898760"/>
            <a:ext cx="5675869" cy="3921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5799436" y="4803121"/>
            <a:ext cx="6096000" cy="12157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0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Włączyliśmy się w akcje Samorządu Uczniowskiego </a:t>
            </a:r>
            <a:r>
              <a:rPr lang="pl-PL" sz="24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GÓRA GROSZA</a:t>
            </a:r>
            <a:endParaRPr lang="pl-PL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az 6" descr="C:\Users\nbocianowska\AppData\Local\Microsoft\Windows\Temporary Internet Files\Content.Word\20171128_13501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983" y="1669954"/>
            <a:ext cx="6005470" cy="3518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6884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310</Words>
  <Application>Microsoft Office PowerPoint</Application>
  <PresentationFormat>Panoramiczny</PresentationFormat>
  <Paragraphs>36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Monotype Corsiva</vt:lpstr>
      <vt:lpstr>Times New Roman</vt:lpstr>
      <vt:lpstr>Wingdings</vt:lpstr>
      <vt:lpstr>Motyw pakietu Office</vt:lpstr>
      <vt:lpstr>Grudzień  w Świetlicy  SP 357</vt:lpstr>
      <vt:lpstr>Klasa 2a</vt:lpstr>
      <vt:lpstr>Prezentacja programu PowerPoint</vt:lpstr>
      <vt:lpstr>Klasy 2b i 2d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Klasy 2c i 3c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 krainie  Świętego Mikołaja</dc:title>
  <dc:creator>Karolina Bojarska</dc:creator>
  <cp:lastModifiedBy>Karolina Bojarska</cp:lastModifiedBy>
  <cp:revision>23</cp:revision>
  <dcterms:created xsi:type="dcterms:W3CDTF">2016-12-01T16:32:33Z</dcterms:created>
  <dcterms:modified xsi:type="dcterms:W3CDTF">2018-01-08T16:48:53Z</dcterms:modified>
</cp:coreProperties>
</file>