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/>
    <p:restoredTop sz="94611"/>
  </p:normalViewPr>
  <p:slideViewPr>
    <p:cSldViewPr snapToGrid="0" snapToObjects="1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FC355-754E-2844-9C80-5F8E1BD61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6600" dirty="0"/>
              <a:t>British </a:t>
            </a:r>
            <a:r>
              <a:rPr lang="sk-SK" sz="6600" dirty="0" err="1"/>
              <a:t>life</a:t>
            </a:r>
            <a:r>
              <a:rPr lang="sk-SK" sz="6600" dirty="0"/>
              <a:t>, </a:t>
            </a:r>
            <a:r>
              <a:rPr lang="sk-SK" sz="6600" dirty="0" err="1"/>
              <a:t>language</a:t>
            </a:r>
            <a:r>
              <a:rPr lang="sk-SK" sz="6600" dirty="0"/>
              <a:t> &amp; </a:t>
            </a:r>
            <a:r>
              <a:rPr lang="sk-SK" sz="6600" dirty="0" err="1"/>
              <a:t>culture</a:t>
            </a:r>
            <a:endParaRPr lang="sk-SK" sz="6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A1EF15-98CE-1A47-A70F-05D4447CF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err="1"/>
              <a:t>Pilgrims</a:t>
            </a:r>
            <a:r>
              <a:rPr lang="sk-SK" dirty="0"/>
              <a:t> </a:t>
            </a:r>
            <a:r>
              <a:rPr lang="sk-SK" dirty="0" err="1"/>
              <a:t>Course</a:t>
            </a:r>
            <a:r>
              <a:rPr lang="sk-SK" dirty="0"/>
              <a:t> at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Kent</a:t>
            </a:r>
            <a:r>
              <a:rPr lang="sk-SK" dirty="0"/>
              <a:t> in </a:t>
            </a:r>
            <a:r>
              <a:rPr lang="sk-SK" dirty="0" err="1"/>
              <a:t>Canterbury</a:t>
            </a:r>
            <a:r>
              <a:rPr lang="sk-SK" dirty="0"/>
              <a:t>, 9. </a:t>
            </a:r>
            <a:r>
              <a:rPr lang="sk-SK" dirty="0" err="1"/>
              <a:t>july</a:t>
            </a:r>
            <a:r>
              <a:rPr lang="sk-SK" dirty="0"/>
              <a:t> – 20. </a:t>
            </a:r>
            <a:r>
              <a:rPr lang="sk-SK" dirty="0" err="1"/>
              <a:t>july</a:t>
            </a:r>
            <a:r>
              <a:rPr lang="sk-SK" dirty="0"/>
              <a:t> 2018</a:t>
            </a:r>
          </a:p>
          <a:p>
            <a:r>
              <a:rPr lang="sk-SK" dirty="0"/>
              <a:t>Mgr. Zuzana </a:t>
            </a:r>
            <a:r>
              <a:rPr lang="sk-SK" dirty="0" err="1"/>
              <a:t>Šuhajová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75" y="5255173"/>
            <a:ext cx="3158615" cy="126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96C6BC22-2B70-EF44-881F-29A1E14C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771" y="-402773"/>
            <a:ext cx="4955935" cy="371695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9561A7-CAAD-5D48-B0C7-D6BEFB00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474" y="434295"/>
            <a:ext cx="4361543" cy="1371600"/>
          </a:xfrm>
        </p:spPr>
        <p:txBody>
          <a:bodyPr>
            <a:normAutofit/>
          </a:bodyPr>
          <a:lstStyle/>
          <a:p>
            <a:pPr algn="ctr"/>
            <a:r>
              <a:rPr lang="sk-SK" sz="2000" dirty="0"/>
              <a:t>Areál univerzity, účastníci kurzu a hostia – 2 študentky z miestnych škôl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037DFA6-2E0A-AB4F-8BAF-0E748A12D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297" y="434295"/>
            <a:ext cx="2949177" cy="3932237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A1716FC-5FF2-EC42-9DEC-662C1102D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474" y="2014194"/>
            <a:ext cx="5849256" cy="43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9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A769D-8E2C-A947-8138-7AAEB46D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765" y="429986"/>
            <a:ext cx="3839029" cy="1371600"/>
          </a:xfrm>
        </p:spPr>
        <p:txBody>
          <a:bodyPr>
            <a:normAutofit/>
          </a:bodyPr>
          <a:lstStyle/>
          <a:p>
            <a:r>
              <a:rPr lang="sk-SK" sz="1800" dirty="0"/>
              <a:t>Prehliadka mesta </a:t>
            </a:r>
            <a:r>
              <a:rPr lang="sk-SK" sz="1800" dirty="0" err="1"/>
              <a:t>Canterbury</a:t>
            </a:r>
            <a:r>
              <a:rPr lang="sk-SK" sz="1800" dirty="0"/>
              <a:t> – </a:t>
            </a:r>
            <a:r>
              <a:rPr lang="sk-SK" sz="1800" dirty="0" err="1"/>
              <a:t>Canterbury</a:t>
            </a:r>
            <a:r>
              <a:rPr lang="sk-SK" sz="1800" dirty="0"/>
              <a:t> </a:t>
            </a:r>
            <a:r>
              <a:rPr lang="sk-SK" sz="1800" dirty="0" err="1"/>
              <a:t>Cathedral</a:t>
            </a:r>
            <a:endParaRPr lang="sk-SK" sz="1800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4C421B0-B4E1-3A4D-8E77-4C2E50EC4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5983" y="2989942"/>
            <a:ext cx="2665046" cy="3553395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C0E9555-FAA1-EA41-89DD-968952BDD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1" y="266700"/>
            <a:ext cx="4093029" cy="306977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AB70BB8-35F4-6548-9500-FFF771BEE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335" y="2926953"/>
            <a:ext cx="2759528" cy="367937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DEE4F3F-9DCB-5344-AD57-9B7BAE448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8" y="266700"/>
            <a:ext cx="3137807" cy="4183743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C848A28A-A363-174A-B66A-50F183514FFB}"/>
              </a:ext>
            </a:extLst>
          </p:cNvPr>
          <p:cNvSpPr txBox="1">
            <a:spLocks/>
          </p:cNvSpPr>
          <p:nvPr/>
        </p:nvSpPr>
        <p:spPr>
          <a:xfrm>
            <a:off x="6001389" y="4080838"/>
            <a:ext cx="326459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z="1800" dirty="0"/>
              <a:t>Prehliadka mesta </a:t>
            </a:r>
            <a:r>
              <a:rPr lang="sk-SK" sz="1800" dirty="0" err="1"/>
              <a:t>Canterbury</a:t>
            </a:r>
            <a:r>
              <a:rPr lang="sk-SK" sz="1800" dirty="0"/>
              <a:t> – vyhliadková plavba loďkou</a:t>
            </a:r>
          </a:p>
        </p:txBody>
      </p:sp>
    </p:spTree>
    <p:extLst>
      <p:ext uri="{BB962C8B-B14F-4D97-AF65-F5344CB8AC3E}">
        <p14:creationId xmlns:p14="http://schemas.microsoft.com/office/powerpoint/2010/main" val="323675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9C96E7-998B-104F-8E17-39616512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657" y="642594"/>
            <a:ext cx="4390571" cy="1371600"/>
          </a:xfrm>
        </p:spPr>
        <p:txBody>
          <a:bodyPr>
            <a:normAutofit fontScale="90000"/>
          </a:bodyPr>
          <a:lstStyle/>
          <a:p>
            <a:r>
              <a:rPr lang="sk-SK" sz="2000" dirty="0"/>
              <a:t>Každý deň sme mali iného hosťa, ktorý nám rozprával o inej oblasti kultúry či vzdelávania – polícia, zdravotníctvo, utečenecká kríza, </a:t>
            </a:r>
            <a:r>
              <a:rPr lang="sk-SK" sz="2000" dirty="0" err="1"/>
              <a:t>bezdomovectvo</a:t>
            </a:r>
            <a:r>
              <a:rPr lang="sk-SK" sz="2000" dirty="0"/>
              <a:t>, školstvo, ...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DD9DAC8-0CEF-2B44-AD02-F2D7C36F1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7805" y="2415886"/>
            <a:ext cx="5242982" cy="3932237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BBA3333-2016-9644-B2A5-F757015A6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113" y="3741394"/>
            <a:ext cx="2944586" cy="392611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FD52E18-C738-B945-A8B0-13C24EAD3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141" y="1493270"/>
            <a:ext cx="1932215" cy="257628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C0863DB-9293-6E49-9358-1AF8C56DB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999" y="240902"/>
            <a:ext cx="1790700" cy="23876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28C44F8-489D-0241-AD60-F9C5031A8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30" y="240901"/>
            <a:ext cx="4091140" cy="30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8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5DF62-D68D-4A4B-9CCC-1B0621C0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228" y="4401794"/>
            <a:ext cx="3955143" cy="1371600"/>
          </a:xfrm>
        </p:spPr>
        <p:txBody>
          <a:bodyPr>
            <a:normAutofit/>
          </a:bodyPr>
          <a:lstStyle/>
          <a:p>
            <a:r>
              <a:rPr lang="sk-SK" sz="2000" dirty="0"/>
              <a:t>Policajný inšpektor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438B95B-DB7D-F040-9098-214170AB0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978" y="1474781"/>
            <a:ext cx="6351335" cy="4764096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AFF78CB-C180-264C-8609-CC2840D8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193" y="493484"/>
            <a:ext cx="2498272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0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95979-658E-F04B-AC32-A0F8F680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568607"/>
            <a:ext cx="5783943" cy="1371600"/>
          </a:xfrm>
        </p:spPr>
        <p:txBody>
          <a:bodyPr>
            <a:normAutofit/>
          </a:bodyPr>
          <a:lstStyle/>
          <a:p>
            <a:r>
              <a:rPr lang="sk-SK" sz="2000" dirty="0"/>
              <a:t>Rozprávali sme si o anglickom humore, pili sme anglický čaj, chutnali sme drožďovú „pochúťku“ a mnohé iné </a:t>
            </a:r>
            <a:r>
              <a:rPr lang="sk-SK" sz="2000" dirty="0">
                <a:sym typeface="Wingdings" pitchFamily="2" charset="2"/>
              </a:rPr>
              <a:t></a:t>
            </a:r>
            <a:endParaRPr lang="sk-SK" sz="2000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D051988-D975-434C-B0E9-040BA010C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4081" y="336378"/>
            <a:ext cx="2949177" cy="3932237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CA2F8A5-7DAA-BC41-B8CE-42F39C3FE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899" y="2712357"/>
            <a:ext cx="2682731" cy="357697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B2F9F53-C9C7-1841-923D-D7689524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262" y="3980484"/>
            <a:ext cx="3462637" cy="259697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26883C7-1493-D24D-B481-412185F21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17" y="1940207"/>
            <a:ext cx="4093028" cy="3069771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C10D1B40-2F10-254B-AB3C-11998BB4B063}"/>
              </a:ext>
            </a:extLst>
          </p:cNvPr>
          <p:cNvSpPr txBox="1">
            <a:spLocks/>
          </p:cNvSpPr>
          <p:nvPr/>
        </p:nvSpPr>
        <p:spPr>
          <a:xfrm>
            <a:off x="9871831" y="707029"/>
            <a:ext cx="221481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z="2000" dirty="0"/>
              <a:t>Naša skvelá lektorka </a:t>
            </a:r>
            <a:r>
              <a:rPr lang="sk-SK" sz="2000" dirty="0" err="1"/>
              <a:t>Sally</a:t>
            </a:r>
            <a:r>
              <a:rPr lang="sk-SK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1584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5C733-2E26-DC49-8648-960C5DA9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17" y="3574142"/>
            <a:ext cx="3998686" cy="2608944"/>
          </a:xfrm>
        </p:spPr>
        <p:txBody>
          <a:bodyPr>
            <a:normAutofit/>
          </a:bodyPr>
          <a:lstStyle/>
          <a:p>
            <a:r>
              <a:rPr lang="sk-SK" sz="2000" dirty="0"/>
              <a:t>Navštívili sme mešitu na univerzite, kde nám urobil prednášku najmladší </a:t>
            </a:r>
            <a:r>
              <a:rPr lang="sk-SK" sz="2000" dirty="0" err="1"/>
              <a:t>iman</a:t>
            </a:r>
            <a:r>
              <a:rPr lang="sk-SK" sz="2000" dirty="0"/>
              <a:t>.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04D32EB-7CBF-0D48-A429-CFE3873F0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9193" y="303438"/>
            <a:ext cx="3499757" cy="2624818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37369B6-4A62-9549-9FCE-42DF8D40F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275771"/>
            <a:ext cx="3978728" cy="530497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737923F-1B7E-0A48-8A8B-306F2F643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029" y="3759200"/>
            <a:ext cx="3757688" cy="281826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A387EA2-F0C8-8148-A872-E2872764B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171" y="635000"/>
            <a:ext cx="3686628" cy="27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42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85C1D-0C81-4D4D-8BC0-14BA8388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3323373"/>
            <a:ext cx="10544628" cy="1371600"/>
          </a:xfrm>
        </p:spPr>
        <p:txBody>
          <a:bodyPr>
            <a:normAutofit/>
          </a:bodyPr>
          <a:lstStyle/>
          <a:p>
            <a:pPr algn="ctr"/>
            <a:r>
              <a:rPr lang="sk-SK" sz="2000" dirty="0"/>
              <a:t>Kurz sme ukončili spoločnou večerou a </a:t>
            </a:r>
            <a:r>
              <a:rPr lang="sk-SK" sz="2000" dirty="0" err="1"/>
              <a:t>pub</a:t>
            </a:r>
            <a:r>
              <a:rPr lang="sk-SK" sz="2000" dirty="0"/>
              <a:t> kvízom, kde sme sa skvele zabavili.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9C57C8B-6BB6-EE44-9AC1-10A1023BE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1080" y="642594"/>
            <a:ext cx="3944861" cy="2958646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11D496F-B68C-7B4F-9B00-8DF49934E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20915" y="608803"/>
            <a:ext cx="4034971" cy="302622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B60C973-256C-9946-9CEF-C198764D3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455886" y="4383314"/>
            <a:ext cx="2931886" cy="219891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D6D068D-5290-D546-AB0A-92E7271D7D61}"/>
              </a:ext>
            </a:extLst>
          </p:cNvPr>
          <p:cNvSpPr txBox="1">
            <a:spLocks/>
          </p:cNvSpPr>
          <p:nvPr/>
        </p:nvSpPr>
        <p:spPr>
          <a:xfrm>
            <a:off x="7656738" y="5262103"/>
            <a:ext cx="3853543" cy="11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sk-SK" sz="2000" dirty="0"/>
              <a:t>A ešte na záver fotka s mojou domácou z </a:t>
            </a:r>
            <a:r>
              <a:rPr lang="sk-SK" sz="2000" dirty="0" err="1"/>
              <a:t>host</a:t>
            </a:r>
            <a:r>
              <a:rPr lang="sk-SK" sz="2000" dirty="0"/>
              <a:t> </a:t>
            </a:r>
            <a:r>
              <a:rPr lang="sk-SK" sz="2000" dirty="0" err="1"/>
              <a:t>family</a:t>
            </a:r>
            <a:r>
              <a:rPr lang="sk-SK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19147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28</TotalTime>
  <Words>151</Words>
  <Application>Microsoft Office PowerPoint</Application>
  <PresentationFormat>Širokouhlá</PresentationFormat>
  <Paragraphs>13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2" baseType="lpstr">
      <vt:lpstr>Century Gothic</vt:lpstr>
      <vt:lpstr>Garamond</vt:lpstr>
      <vt:lpstr>Wingdings</vt:lpstr>
      <vt:lpstr>Savon</vt:lpstr>
      <vt:lpstr>British life, language &amp; culture</vt:lpstr>
      <vt:lpstr>Areál univerzity, účastníci kurzu a hostia – 2 študentky z miestnych škôl</vt:lpstr>
      <vt:lpstr>Prehliadka mesta Canterbury – Canterbury Cathedral</vt:lpstr>
      <vt:lpstr>Každý deň sme mali iného hosťa, ktorý nám rozprával o inej oblasti kultúry či vzdelávania – polícia, zdravotníctvo, utečenecká kríza, bezdomovectvo, školstvo, ...</vt:lpstr>
      <vt:lpstr>Policajný inšpektor</vt:lpstr>
      <vt:lpstr>Rozprávali sme si o anglickom humore, pili sme anglický čaj, chutnali sme drožďovú „pochúťku“ a mnohé iné </vt:lpstr>
      <vt:lpstr>Navštívili sme mešitu na univerzite, kde nám urobil prednášku najmladší iman.</vt:lpstr>
      <vt:lpstr>Kurz sme ukončili spoločnou večerou a pub kvízom, kde sme sa skvele zabavili.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life, language &amp; culture</dc:title>
  <dc:creator>Microsoft Office User</dc:creator>
  <cp:lastModifiedBy>Katka</cp:lastModifiedBy>
  <cp:revision>4</cp:revision>
  <dcterms:created xsi:type="dcterms:W3CDTF">2019-07-05T16:39:28Z</dcterms:created>
  <dcterms:modified xsi:type="dcterms:W3CDTF">2019-07-08T07:41:19Z</dcterms:modified>
</cp:coreProperties>
</file>