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C33B8B-F8C8-6AB9-DA15-F9618178D5C9}" v="2" dt="2019-03-03T21:27:22.4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52C33B8B-F8C8-6AB9-DA15-F9618178D5C9}"/>
    <pc:docChg chg="modSld">
      <pc:chgData name="" userId="" providerId="" clId="Web-{52C33B8B-F8C8-6AB9-DA15-F9618178D5C9}" dt="2019-03-03T21:13:23.373" v="9" actId="20577"/>
      <pc:docMkLst>
        <pc:docMk/>
      </pc:docMkLst>
      <pc:sldChg chg="modSp">
        <pc:chgData name="" userId="" providerId="" clId="Web-{52C33B8B-F8C8-6AB9-DA15-F9618178D5C9}" dt="2019-03-03T21:13:23.373" v="8" actId="20577"/>
        <pc:sldMkLst>
          <pc:docMk/>
          <pc:sldMk cId="1926905270" sldId="256"/>
        </pc:sldMkLst>
        <pc:spChg chg="mod">
          <ac:chgData name="" userId="" providerId="" clId="Web-{52C33B8B-F8C8-6AB9-DA15-F9618178D5C9}" dt="2019-03-03T21:13:23.373" v="8" actId="20577"/>
          <ac:spMkLst>
            <pc:docMk/>
            <pc:sldMk cId="1926905270" sldId="256"/>
            <ac:spMk id="2" creationId="{30C63EE8-210C-46A2-85DE-F6517F109C9F}"/>
          </ac:spMkLst>
        </pc:spChg>
      </pc:sldChg>
    </pc:docChg>
  </pc:docChgLst>
  <pc:docChgLst>
    <pc:chgData name="Ada Plonkowska" userId="S::aplonkowska@sp357.edu.pl::d8180d81-2e6a-4b73-9baa-e0fde5d7e885" providerId="AD" clId="Web-{52C33B8B-F8C8-6AB9-DA15-F9618178D5C9}"/>
    <pc:docChg chg="addSld modSld">
      <pc:chgData name="Ada Plonkowska" userId="S::aplonkowska@sp357.edu.pl::d8180d81-2e6a-4b73-9baa-e0fde5d7e885" providerId="AD" clId="Web-{52C33B8B-F8C8-6AB9-DA15-F9618178D5C9}" dt="2019-03-03T21:50:07.662" v="788"/>
      <pc:docMkLst>
        <pc:docMk/>
      </pc:docMkLst>
      <pc:sldChg chg="addSp modSp mod setBg">
        <pc:chgData name="Ada Plonkowska" userId="S::aplonkowska@sp357.edu.pl::d8180d81-2e6a-4b73-9baa-e0fde5d7e885" providerId="AD" clId="Web-{52C33B8B-F8C8-6AB9-DA15-F9618178D5C9}" dt="2019-03-03T21:29:07.591" v="723"/>
        <pc:sldMkLst>
          <pc:docMk/>
          <pc:sldMk cId="1926905270" sldId="256"/>
        </pc:sldMkLst>
        <pc:spChg chg="mod">
          <ac:chgData name="Ada Plonkowska" userId="S::aplonkowska@sp357.edu.pl::d8180d81-2e6a-4b73-9baa-e0fde5d7e885" providerId="AD" clId="Web-{52C33B8B-F8C8-6AB9-DA15-F9618178D5C9}" dt="2019-03-03T21:29:07.591" v="723"/>
          <ac:spMkLst>
            <pc:docMk/>
            <pc:sldMk cId="1926905270" sldId="256"/>
            <ac:spMk id="2" creationId="{30C63EE8-210C-46A2-85DE-F6517F109C9F}"/>
          </ac:spMkLst>
        </pc:spChg>
        <pc:spChg chg="mod">
          <ac:chgData name="Ada Plonkowska" userId="S::aplonkowska@sp357.edu.pl::d8180d81-2e6a-4b73-9baa-e0fde5d7e885" providerId="AD" clId="Web-{52C33B8B-F8C8-6AB9-DA15-F9618178D5C9}" dt="2019-03-03T21:29:07.591" v="723"/>
          <ac:spMkLst>
            <pc:docMk/>
            <pc:sldMk cId="1926905270" sldId="256"/>
            <ac:spMk id="3" creationId="{F07954A7-5CB9-4A3B-A75D-F21054ADA1D8}"/>
          </ac:spMkLst>
        </pc:spChg>
        <pc:picChg chg="add mod ord">
          <ac:chgData name="Ada Plonkowska" userId="S::aplonkowska@sp357.edu.pl::d8180d81-2e6a-4b73-9baa-e0fde5d7e885" providerId="AD" clId="Web-{52C33B8B-F8C8-6AB9-DA15-F9618178D5C9}" dt="2019-03-03T21:29:07.591" v="723"/>
          <ac:picMkLst>
            <pc:docMk/>
            <pc:sldMk cId="1926905270" sldId="256"/>
            <ac:picMk id="4" creationId="{ECED7059-6C97-4967-8CFE-0597EE6931AF}"/>
          </ac:picMkLst>
        </pc:picChg>
        <pc:picChg chg="add">
          <ac:chgData name="Ada Plonkowska" userId="S::aplonkowska@sp357.edu.pl::d8180d81-2e6a-4b73-9baa-e0fde5d7e885" providerId="AD" clId="Web-{52C33B8B-F8C8-6AB9-DA15-F9618178D5C9}" dt="2019-03-03T21:29:07.591" v="723"/>
          <ac:picMkLst>
            <pc:docMk/>
            <pc:sldMk cId="1926905270" sldId="256"/>
            <ac:picMk id="9" creationId="{54DDEBDD-D8BD-41A6-8A0D-B00E3768B0F9}"/>
          </ac:picMkLst>
        </pc:picChg>
      </pc:sldChg>
      <pc:sldChg chg="addSp modSp new mod setBg">
        <pc:chgData name="Ada Plonkowska" userId="S::aplonkowska@sp357.edu.pl::d8180d81-2e6a-4b73-9baa-e0fde5d7e885" providerId="AD" clId="Web-{52C33B8B-F8C8-6AB9-DA15-F9618178D5C9}" dt="2019-03-03T21:32:06.153" v="734"/>
        <pc:sldMkLst>
          <pc:docMk/>
          <pc:sldMk cId="625513430" sldId="257"/>
        </pc:sldMkLst>
        <pc:spChg chg="add">
          <ac:chgData name="Ada Plonkowska" userId="S::aplonkowska@sp357.edu.pl::d8180d81-2e6a-4b73-9baa-e0fde5d7e885" providerId="AD" clId="Web-{52C33B8B-F8C8-6AB9-DA15-F9618178D5C9}" dt="2019-03-03T21:32:06.153" v="734"/>
          <ac:spMkLst>
            <pc:docMk/>
            <pc:sldMk cId="625513430" sldId="257"/>
            <ac:spMk id="11" creationId="{56827C3C-D52F-46CE-A441-3CD6A1A6A0A2}"/>
          </ac:spMkLst>
        </pc:spChg>
        <pc:spChg chg="add">
          <ac:chgData name="Ada Plonkowska" userId="S::aplonkowska@sp357.edu.pl::d8180d81-2e6a-4b73-9baa-e0fde5d7e885" providerId="AD" clId="Web-{52C33B8B-F8C8-6AB9-DA15-F9618178D5C9}" dt="2019-03-03T21:32:06.153" v="734"/>
          <ac:spMkLst>
            <pc:docMk/>
            <pc:sldMk cId="625513430" sldId="257"/>
            <ac:spMk id="13" creationId="{F52A8B51-0A89-497B-B882-6658E029A3F9}"/>
          </ac:spMkLst>
        </pc:spChg>
        <pc:spChg chg="add">
          <ac:chgData name="Ada Plonkowska" userId="S::aplonkowska@sp357.edu.pl::d8180d81-2e6a-4b73-9baa-e0fde5d7e885" providerId="AD" clId="Web-{52C33B8B-F8C8-6AB9-DA15-F9618178D5C9}" dt="2019-03-03T21:32:06.153" v="734"/>
          <ac:spMkLst>
            <pc:docMk/>
            <pc:sldMk cId="625513430" sldId="257"/>
            <ac:spMk id="15" creationId="{EB1CEFBF-6F09-4052-862B-E219DA15757E}"/>
          </ac:spMkLst>
        </pc:spChg>
        <pc:spChg chg="add">
          <ac:chgData name="Ada Plonkowska" userId="S::aplonkowska@sp357.edu.pl::d8180d81-2e6a-4b73-9baa-e0fde5d7e885" providerId="AD" clId="Web-{52C33B8B-F8C8-6AB9-DA15-F9618178D5C9}" dt="2019-03-03T21:32:06.153" v="734"/>
          <ac:spMkLst>
            <pc:docMk/>
            <pc:sldMk cId="625513430" sldId="257"/>
            <ac:spMk id="17" creationId="{BCB5D417-2A71-445D-B4C7-9E814D633D33}"/>
          </ac:spMkLst>
        </pc:spChg>
        <pc:picChg chg="add mod">
          <ac:chgData name="Ada Plonkowska" userId="S::aplonkowska@sp357.edu.pl::d8180d81-2e6a-4b73-9baa-e0fde5d7e885" providerId="AD" clId="Web-{52C33B8B-F8C8-6AB9-DA15-F9618178D5C9}" dt="2019-03-03T21:32:06.153" v="734"/>
          <ac:picMkLst>
            <pc:docMk/>
            <pc:sldMk cId="625513430" sldId="257"/>
            <ac:picMk id="2" creationId="{5CF8BE92-0F00-46BD-8A15-76CFF966E943}"/>
          </ac:picMkLst>
        </pc:picChg>
        <pc:picChg chg="add mod">
          <ac:chgData name="Ada Plonkowska" userId="S::aplonkowska@sp357.edu.pl::d8180d81-2e6a-4b73-9baa-e0fde5d7e885" providerId="AD" clId="Web-{52C33B8B-F8C8-6AB9-DA15-F9618178D5C9}" dt="2019-03-03T21:32:06.153" v="734"/>
          <ac:picMkLst>
            <pc:docMk/>
            <pc:sldMk cId="625513430" sldId="257"/>
            <ac:picMk id="4" creationId="{826BE77C-A150-43B1-827A-18E553430966}"/>
          </ac:picMkLst>
        </pc:picChg>
        <pc:picChg chg="add mod">
          <ac:chgData name="Ada Plonkowska" userId="S::aplonkowska@sp357.edu.pl::d8180d81-2e6a-4b73-9baa-e0fde5d7e885" providerId="AD" clId="Web-{52C33B8B-F8C8-6AB9-DA15-F9618178D5C9}" dt="2019-03-03T21:32:06.153" v="734"/>
          <ac:picMkLst>
            <pc:docMk/>
            <pc:sldMk cId="625513430" sldId="257"/>
            <ac:picMk id="6" creationId="{55E37227-3590-4FA0-B261-C989B72B235F}"/>
          </ac:picMkLst>
        </pc:picChg>
      </pc:sldChg>
      <pc:sldChg chg="addSp modSp new mod setBg">
        <pc:chgData name="Ada Plonkowska" userId="S::aplonkowska@sp357.edu.pl::d8180d81-2e6a-4b73-9baa-e0fde5d7e885" providerId="AD" clId="Web-{52C33B8B-F8C8-6AB9-DA15-F9618178D5C9}" dt="2019-03-03T21:34:24.183" v="743"/>
        <pc:sldMkLst>
          <pc:docMk/>
          <pc:sldMk cId="3422288439" sldId="258"/>
        </pc:sldMkLst>
        <pc:spChg chg="add">
          <ac:chgData name="Ada Plonkowska" userId="S::aplonkowska@sp357.edu.pl::d8180d81-2e6a-4b73-9baa-e0fde5d7e885" providerId="AD" clId="Web-{52C33B8B-F8C8-6AB9-DA15-F9618178D5C9}" dt="2019-03-03T21:34:24.183" v="743"/>
          <ac:spMkLst>
            <pc:docMk/>
            <pc:sldMk cId="3422288439" sldId="258"/>
            <ac:spMk id="11" creationId="{56827C3C-D52F-46CE-A441-3CD6A1A6A0A2}"/>
          </ac:spMkLst>
        </pc:spChg>
        <pc:spChg chg="add">
          <ac:chgData name="Ada Plonkowska" userId="S::aplonkowska@sp357.edu.pl::d8180d81-2e6a-4b73-9baa-e0fde5d7e885" providerId="AD" clId="Web-{52C33B8B-F8C8-6AB9-DA15-F9618178D5C9}" dt="2019-03-03T21:34:24.183" v="743"/>
          <ac:spMkLst>
            <pc:docMk/>
            <pc:sldMk cId="3422288439" sldId="258"/>
            <ac:spMk id="13" creationId="{F52A8B51-0A89-497B-B882-6658E029A3F9}"/>
          </ac:spMkLst>
        </pc:spChg>
        <pc:spChg chg="add">
          <ac:chgData name="Ada Plonkowska" userId="S::aplonkowska@sp357.edu.pl::d8180d81-2e6a-4b73-9baa-e0fde5d7e885" providerId="AD" clId="Web-{52C33B8B-F8C8-6AB9-DA15-F9618178D5C9}" dt="2019-03-03T21:34:24.183" v="743"/>
          <ac:spMkLst>
            <pc:docMk/>
            <pc:sldMk cId="3422288439" sldId="258"/>
            <ac:spMk id="15" creationId="{EB1CEFBF-6F09-4052-862B-E219DA15757E}"/>
          </ac:spMkLst>
        </pc:spChg>
        <pc:spChg chg="add">
          <ac:chgData name="Ada Plonkowska" userId="S::aplonkowska@sp357.edu.pl::d8180d81-2e6a-4b73-9baa-e0fde5d7e885" providerId="AD" clId="Web-{52C33B8B-F8C8-6AB9-DA15-F9618178D5C9}" dt="2019-03-03T21:34:24.183" v="743"/>
          <ac:spMkLst>
            <pc:docMk/>
            <pc:sldMk cId="3422288439" sldId="258"/>
            <ac:spMk id="17" creationId="{BCB5D417-2A71-445D-B4C7-9E814D633D33}"/>
          </ac:spMkLst>
        </pc:spChg>
        <pc:picChg chg="add mod">
          <ac:chgData name="Ada Plonkowska" userId="S::aplonkowska@sp357.edu.pl::d8180d81-2e6a-4b73-9baa-e0fde5d7e885" providerId="AD" clId="Web-{52C33B8B-F8C8-6AB9-DA15-F9618178D5C9}" dt="2019-03-03T21:34:24.183" v="743"/>
          <ac:picMkLst>
            <pc:docMk/>
            <pc:sldMk cId="3422288439" sldId="258"/>
            <ac:picMk id="2" creationId="{C07E5BE2-8469-45CD-AEE7-5B92638F720E}"/>
          </ac:picMkLst>
        </pc:picChg>
        <pc:picChg chg="add mod">
          <ac:chgData name="Ada Plonkowska" userId="S::aplonkowska@sp357.edu.pl::d8180d81-2e6a-4b73-9baa-e0fde5d7e885" providerId="AD" clId="Web-{52C33B8B-F8C8-6AB9-DA15-F9618178D5C9}" dt="2019-03-03T21:34:24.183" v="743"/>
          <ac:picMkLst>
            <pc:docMk/>
            <pc:sldMk cId="3422288439" sldId="258"/>
            <ac:picMk id="4" creationId="{ED802F7F-53AE-4C74-A7D9-ABD6294489F9}"/>
          </ac:picMkLst>
        </pc:picChg>
        <pc:picChg chg="add mod ord">
          <ac:chgData name="Ada Plonkowska" userId="S::aplonkowska@sp357.edu.pl::d8180d81-2e6a-4b73-9baa-e0fde5d7e885" providerId="AD" clId="Web-{52C33B8B-F8C8-6AB9-DA15-F9618178D5C9}" dt="2019-03-03T21:34:24.183" v="743"/>
          <ac:picMkLst>
            <pc:docMk/>
            <pc:sldMk cId="3422288439" sldId="258"/>
            <ac:picMk id="6" creationId="{88BD2A3A-C99D-402E-B94D-87F20DBA23CD}"/>
          </ac:picMkLst>
        </pc:picChg>
      </pc:sldChg>
      <pc:sldChg chg="addSp modSp new mod setBg">
        <pc:chgData name="Ada Plonkowska" userId="S::aplonkowska@sp357.edu.pl::d8180d81-2e6a-4b73-9baa-e0fde5d7e885" providerId="AD" clId="Web-{52C33B8B-F8C8-6AB9-DA15-F9618178D5C9}" dt="2019-03-03T21:37:01.104" v="749"/>
        <pc:sldMkLst>
          <pc:docMk/>
          <pc:sldMk cId="1942544167" sldId="259"/>
        </pc:sldMkLst>
        <pc:spChg chg="add">
          <ac:chgData name="Ada Plonkowska" userId="S::aplonkowska@sp357.edu.pl::d8180d81-2e6a-4b73-9baa-e0fde5d7e885" providerId="AD" clId="Web-{52C33B8B-F8C8-6AB9-DA15-F9618178D5C9}" dt="2019-03-03T21:37:01.104" v="749"/>
          <ac:spMkLst>
            <pc:docMk/>
            <pc:sldMk cId="1942544167" sldId="259"/>
            <ac:spMk id="11" creationId="{6C2997EE-0889-44C3-AC0D-18F26AC9AAAB}"/>
          </ac:spMkLst>
        </pc:spChg>
        <pc:picChg chg="add mod">
          <ac:chgData name="Ada Plonkowska" userId="S::aplonkowska@sp357.edu.pl::d8180d81-2e6a-4b73-9baa-e0fde5d7e885" providerId="AD" clId="Web-{52C33B8B-F8C8-6AB9-DA15-F9618178D5C9}" dt="2019-03-03T21:37:01.104" v="749"/>
          <ac:picMkLst>
            <pc:docMk/>
            <pc:sldMk cId="1942544167" sldId="259"/>
            <ac:picMk id="2" creationId="{60C1F024-31F1-4B3C-B1A0-29AB818C00CF}"/>
          </ac:picMkLst>
        </pc:picChg>
        <pc:picChg chg="add mod">
          <ac:chgData name="Ada Plonkowska" userId="S::aplonkowska@sp357.edu.pl::d8180d81-2e6a-4b73-9baa-e0fde5d7e885" providerId="AD" clId="Web-{52C33B8B-F8C8-6AB9-DA15-F9618178D5C9}" dt="2019-03-03T21:37:01.104" v="749"/>
          <ac:picMkLst>
            <pc:docMk/>
            <pc:sldMk cId="1942544167" sldId="259"/>
            <ac:picMk id="4" creationId="{815A9386-EED5-4F56-B525-591B706F26BC}"/>
          </ac:picMkLst>
        </pc:picChg>
        <pc:picChg chg="add mod">
          <ac:chgData name="Ada Plonkowska" userId="S::aplonkowska@sp357.edu.pl::d8180d81-2e6a-4b73-9baa-e0fde5d7e885" providerId="AD" clId="Web-{52C33B8B-F8C8-6AB9-DA15-F9618178D5C9}" dt="2019-03-03T21:37:01.104" v="749"/>
          <ac:picMkLst>
            <pc:docMk/>
            <pc:sldMk cId="1942544167" sldId="259"/>
            <ac:picMk id="6" creationId="{D556D7FB-4083-42D2-A585-3C48061451DE}"/>
          </ac:picMkLst>
        </pc:picChg>
      </pc:sldChg>
      <pc:sldChg chg="addSp delSp modSp new mod setBg">
        <pc:chgData name="Ada Plonkowska" userId="S::aplonkowska@sp357.edu.pl::d8180d81-2e6a-4b73-9baa-e0fde5d7e885" providerId="AD" clId="Web-{52C33B8B-F8C8-6AB9-DA15-F9618178D5C9}" dt="2019-03-03T21:43:25.634" v="767"/>
        <pc:sldMkLst>
          <pc:docMk/>
          <pc:sldMk cId="3451956926" sldId="260"/>
        </pc:sldMkLst>
        <pc:picChg chg="add mod ord">
          <ac:chgData name="Ada Plonkowska" userId="S::aplonkowska@sp357.edu.pl::d8180d81-2e6a-4b73-9baa-e0fde5d7e885" providerId="AD" clId="Web-{52C33B8B-F8C8-6AB9-DA15-F9618178D5C9}" dt="2019-03-03T21:43:25.634" v="767"/>
          <ac:picMkLst>
            <pc:docMk/>
            <pc:sldMk cId="3451956926" sldId="260"/>
            <ac:picMk id="2" creationId="{0F97AB83-D1B7-4933-B87C-69BB25466C26}"/>
          </ac:picMkLst>
        </pc:picChg>
        <pc:picChg chg="add mod ord">
          <ac:chgData name="Ada Plonkowska" userId="S::aplonkowska@sp357.edu.pl::d8180d81-2e6a-4b73-9baa-e0fde5d7e885" providerId="AD" clId="Web-{52C33B8B-F8C8-6AB9-DA15-F9618178D5C9}" dt="2019-03-03T21:43:25.634" v="767"/>
          <ac:picMkLst>
            <pc:docMk/>
            <pc:sldMk cId="3451956926" sldId="260"/>
            <ac:picMk id="4" creationId="{ACB97A98-D905-4B95-9C2A-91AE6E3E5992}"/>
          </ac:picMkLst>
        </pc:picChg>
        <pc:picChg chg="add del mod">
          <ac:chgData name="Ada Plonkowska" userId="S::aplonkowska@sp357.edu.pl::d8180d81-2e6a-4b73-9baa-e0fde5d7e885" providerId="AD" clId="Web-{52C33B8B-F8C8-6AB9-DA15-F9618178D5C9}" dt="2019-03-03T21:39:00.370" v="755"/>
          <ac:picMkLst>
            <pc:docMk/>
            <pc:sldMk cId="3451956926" sldId="260"/>
            <ac:picMk id="6" creationId="{8AF5CF5D-4F32-4B41-A439-28460DCC8EFE}"/>
          </ac:picMkLst>
        </pc:picChg>
        <pc:picChg chg="add mod">
          <ac:chgData name="Ada Plonkowska" userId="S::aplonkowska@sp357.edu.pl::d8180d81-2e6a-4b73-9baa-e0fde5d7e885" providerId="AD" clId="Web-{52C33B8B-F8C8-6AB9-DA15-F9618178D5C9}" dt="2019-03-03T21:43:25.634" v="767"/>
          <ac:picMkLst>
            <pc:docMk/>
            <pc:sldMk cId="3451956926" sldId="260"/>
            <ac:picMk id="8" creationId="{1B83CBE7-272E-44F9-A4F5-67361344863C}"/>
          </ac:picMkLst>
        </pc:picChg>
      </pc:sldChg>
      <pc:sldChg chg="addSp delSp modSp new mod setBg">
        <pc:chgData name="Ada Plonkowska" userId="S::aplonkowska@sp357.edu.pl::d8180d81-2e6a-4b73-9baa-e0fde5d7e885" providerId="AD" clId="Web-{52C33B8B-F8C8-6AB9-DA15-F9618178D5C9}" dt="2019-03-03T21:43:11.806" v="766"/>
        <pc:sldMkLst>
          <pc:docMk/>
          <pc:sldMk cId="1592827558" sldId="261"/>
        </pc:sldMkLst>
        <pc:spChg chg="add">
          <ac:chgData name="Ada Plonkowska" userId="S::aplonkowska@sp357.edu.pl::d8180d81-2e6a-4b73-9baa-e0fde5d7e885" providerId="AD" clId="Web-{52C33B8B-F8C8-6AB9-DA15-F9618178D5C9}" dt="2019-03-03T21:43:11.806" v="766"/>
          <ac:spMkLst>
            <pc:docMk/>
            <pc:sldMk cId="1592827558" sldId="261"/>
            <ac:spMk id="13" creationId="{6C2997EE-0889-44C3-AC0D-18F26AC9AAAB}"/>
          </ac:spMkLst>
        </pc:spChg>
        <pc:picChg chg="add mod">
          <ac:chgData name="Ada Plonkowska" userId="S::aplonkowska@sp357.edu.pl::d8180d81-2e6a-4b73-9baa-e0fde5d7e885" providerId="AD" clId="Web-{52C33B8B-F8C8-6AB9-DA15-F9618178D5C9}" dt="2019-03-03T21:43:11.806" v="766"/>
          <ac:picMkLst>
            <pc:docMk/>
            <pc:sldMk cId="1592827558" sldId="261"/>
            <ac:picMk id="2" creationId="{8BE34CB5-6B64-4508-BF50-3384026FEDBF}"/>
          </ac:picMkLst>
        </pc:picChg>
        <pc:picChg chg="add del mod">
          <ac:chgData name="Ada Plonkowska" userId="S::aplonkowska@sp357.edu.pl::d8180d81-2e6a-4b73-9baa-e0fde5d7e885" providerId="AD" clId="Web-{52C33B8B-F8C8-6AB9-DA15-F9618178D5C9}" dt="2019-03-03T21:42:40.087" v="763"/>
          <ac:picMkLst>
            <pc:docMk/>
            <pc:sldMk cId="1592827558" sldId="261"/>
            <ac:picMk id="4" creationId="{2B3B5D29-5F04-4316-807B-AD4C2820046B}"/>
          </ac:picMkLst>
        </pc:picChg>
        <pc:picChg chg="add mod ord">
          <ac:chgData name="Ada Plonkowska" userId="S::aplonkowska@sp357.edu.pl::d8180d81-2e6a-4b73-9baa-e0fde5d7e885" providerId="AD" clId="Web-{52C33B8B-F8C8-6AB9-DA15-F9618178D5C9}" dt="2019-03-03T21:43:11.806" v="766"/>
          <ac:picMkLst>
            <pc:docMk/>
            <pc:sldMk cId="1592827558" sldId="261"/>
            <ac:picMk id="6" creationId="{F33F6281-E289-4A1D-9260-BED4154D5057}"/>
          </ac:picMkLst>
        </pc:picChg>
        <pc:picChg chg="add mod">
          <ac:chgData name="Ada Plonkowska" userId="S::aplonkowska@sp357.edu.pl::d8180d81-2e6a-4b73-9baa-e0fde5d7e885" providerId="AD" clId="Web-{52C33B8B-F8C8-6AB9-DA15-F9618178D5C9}" dt="2019-03-03T21:43:11.806" v="766"/>
          <ac:picMkLst>
            <pc:docMk/>
            <pc:sldMk cId="1592827558" sldId="261"/>
            <ac:picMk id="8" creationId="{BFA9A806-651B-473C-A89E-F46A230828A3}"/>
          </ac:picMkLst>
        </pc:picChg>
      </pc:sldChg>
      <pc:sldChg chg="addSp modSp new mod setBg">
        <pc:chgData name="Ada Plonkowska" userId="S::aplonkowska@sp357.edu.pl::d8180d81-2e6a-4b73-9baa-e0fde5d7e885" providerId="AD" clId="Web-{52C33B8B-F8C8-6AB9-DA15-F9618178D5C9}" dt="2019-03-03T21:46:04.726" v="778"/>
        <pc:sldMkLst>
          <pc:docMk/>
          <pc:sldMk cId="702189647" sldId="262"/>
        </pc:sldMkLst>
        <pc:spChg chg="add">
          <ac:chgData name="Ada Plonkowska" userId="S::aplonkowska@sp357.edu.pl::d8180d81-2e6a-4b73-9baa-e0fde5d7e885" providerId="AD" clId="Web-{52C33B8B-F8C8-6AB9-DA15-F9618178D5C9}" dt="2019-03-03T21:46:04.726" v="778"/>
          <ac:spMkLst>
            <pc:docMk/>
            <pc:sldMk cId="702189647" sldId="262"/>
            <ac:spMk id="11" creationId="{6C2997EE-0889-44C3-AC0D-18F26AC9AAAB}"/>
          </ac:spMkLst>
        </pc:spChg>
        <pc:picChg chg="add mod">
          <ac:chgData name="Ada Plonkowska" userId="S::aplonkowska@sp357.edu.pl::d8180d81-2e6a-4b73-9baa-e0fde5d7e885" providerId="AD" clId="Web-{52C33B8B-F8C8-6AB9-DA15-F9618178D5C9}" dt="2019-03-03T21:46:04.726" v="778"/>
          <ac:picMkLst>
            <pc:docMk/>
            <pc:sldMk cId="702189647" sldId="262"/>
            <ac:picMk id="2" creationId="{DF75AAFF-063A-412B-A86F-BACC97EB76D4}"/>
          </ac:picMkLst>
        </pc:picChg>
        <pc:picChg chg="add mod">
          <ac:chgData name="Ada Plonkowska" userId="S::aplonkowska@sp357.edu.pl::d8180d81-2e6a-4b73-9baa-e0fde5d7e885" providerId="AD" clId="Web-{52C33B8B-F8C8-6AB9-DA15-F9618178D5C9}" dt="2019-03-03T21:46:04.726" v="778"/>
          <ac:picMkLst>
            <pc:docMk/>
            <pc:sldMk cId="702189647" sldId="262"/>
            <ac:picMk id="4" creationId="{B4C6DAE3-2E60-454B-AF60-6F72041E3E87}"/>
          </ac:picMkLst>
        </pc:picChg>
        <pc:picChg chg="add mod">
          <ac:chgData name="Ada Plonkowska" userId="S::aplonkowska@sp357.edu.pl::d8180d81-2e6a-4b73-9baa-e0fde5d7e885" providerId="AD" clId="Web-{52C33B8B-F8C8-6AB9-DA15-F9618178D5C9}" dt="2019-03-03T21:46:04.726" v="778"/>
          <ac:picMkLst>
            <pc:docMk/>
            <pc:sldMk cId="702189647" sldId="262"/>
            <ac:picMk id="6" creationId="{BF313C32-65F6-4386-8DC2-10E77DDA2710}"/>
          </ac:picMkLst>
        </pc:picChg>
      </pc:sldChg>
      <pc:sldChg chg="addSp modSp new mod setBg">
        <pc:chgData name="Ada Plonkowska" userId="S::aplonkowska@sp357.edu.pl::d8180d81-2e6a-4b73-9baa-e0fde5d7e885" providerId="AD" clId="Web-{52C33B8B-F8C8-6AB9-DA15-F9618178D5C9}" dt="2019-03-03T21:46:23.211" v="779"/>
        <pc:sldMkLst>
          <pc:docMk/>
          <pc:sldMk cId="2239331908" sldId="263"/>
        </pc:sldMkLst>
        <pc:picChg chg="add mod">
          <ac:chgData name="Ada Plonkowska" userId="S::aplonkowska@sp357.edu.pl::d8180d81-2e6a-4b73-9baa-e0fde5d7e885" providerId="AD" clId="Web-{52C33B8B-F8C8-6AB9-DA15-F9618178D5C9}" dt="2019-03-03T21:46:23.211" v="779"/>
          <ac:picMkLst>
            <pc:docMk/>
            <pc:sldMk cId="2239331908" sldId="263"/>
            <ac:picMk id="2" creationId="{61D48770-A61F-41D5-B37E-77F394749B94}"/>
          </ac:picMkLst>
        </pc:picChg>
        <pc:picChg chg="add mod">
          <ac:chgData name="Ada Plonkowska" userId="S::aplonkowska@sp357.edu.pl::d8180d81-2e6a-4b73-9baa-e0fde5d7e885" providerId="AD" clId="Web-{52C33B8B-F8C8-6AB9-DA15-F9618178D5C9}" dt="2019-03-03T21:46:23.211" v="779"/>
          <ac:picMkLst>
            <pc:docMk/>
            <pc:sldMk cId="2239331908" sldId="263"/>
            <ac:picMk id="4" creationId="{C8008670-FD8C-4377-A3DE-469173563EE0}"/>
          </ac:picMkLst>
        </pc:picChg>
        <pc:picChg chg="add mod">
          <ac:chgData name="Ada Plonkowska" userId="S::aplonkowska@sp357.edu.pl::d8180d81-2e6a-4b73-9baa-e0fde5d7e885" providerId="AD" clId="Web-{52C33B8B-F8C8-6AB9-DA15-F9618178D5C9}" dt="2019-03-03T21:46:23.211" v="779"/>
          <ac:picMkLst>
            <pc:docMk/>
            <pc:sldMk cId="2239331908" sldId="263"/>
            <ac:picMk id="6" creationId="{92C16555-00E8-49C1-8484-607E967683BC}"/>
          </ac:picMkLst>
        </pc:picChg>
      </pc:sldChg>
      <pc:sldChg chg="addSp delSp modSp new mod setBg">
        <pc:chgData name="Ada Plonkowska" userId="S::aplonkowska@sp357.edu.pl::d8180d81-2e6a-4b73-9baa-e0fde5d7e885" providerId="AD" clId="Web-{52C33B8B-F8C8-6AB9-DA15-F9618178D5C9}" dt="2019-03-03T21:50:07.662" v="788"/>
        <pc:sldMkLst>
          <pc:docMk/>
          <pc:sldMk cId="62970355" sldId="264"/>
        </pc:sldMkLst>
        <pc:spChg chg="add">
          <ac:chgData name="Ada Plonkowska" userId="S::aplonkowska@sp357.edu.pl::d8180d81-2e6a-4b73-9baa-e0fde5d7e885" providerId="AD" clId="Web-{52C33B8B-F8C8-6AB9-DA15-F9618178D5C9}" dt="2019-03-03T21:50:07.662" v="788"/>
          <ac:spMkLst>
            <pc:docMk/>
            <pc:sldMk cId="62970355" sldId="264"/>
            <ac:spMk id="13" creationId="{6C2997EE-0889-44C3-AC0D-18F26AC9AAAB}"/>
          </ac:spMkLst>
        </pc:spChg>
        <pc:picChg chg="add mod ord">
          <ac:chgData name="Ada Plonkowska" userId="S::aplonkowska@sp357.edu.pl::d8180d81-2e6a-4b73-9baa-e0fde5d7e885" providerId="AD" clId="Web-{52C33B8B-F8C8-6AB9-DA15-F9618178D5C9}" dt="2019-03-03T21:50:07.662" v="788"/>
          <ac:picMkLst>
            <pc:docMk/>
            <pc:sldMk cId="62970355" sldId="264"/>
            <ac:picMk id="2" creationId="{2B0E48F1-9655-40AC-97B1-C962A42D258E}"/>
          </ac:picMkLst>
        </pc:picChg>
        <pc:picChg chg="add mod">
          <ac:chgData name="Ada Plonkowska" userId="S::aplonkowska@sp357.edu.pl::d8180d81-2e6a-4b73-9baa-e0fde5d7e885" providerId="AD" clId="Web-{52C33B8B-F8C8-6AB9-DA15-F9618178D5C9}" dt="2019-03-03T21:50:07.662" v="788"/>
          <ac:picMkLst>
            <pc:docMk/>
            <pc:sldMk cId="62970355" sldId="264"/>
            <ac:picMk id="4" creationId="{378B47EE-A003-4E64-AF1E-2DF09D3AE9EA}"/>
          </ac:picMkLst>
        </pc:picChg>
        <pc:picChg chg="add del mod">
          <ac:chgData name="Ada Plonkowska" userId="S::aplonkowska@sp357.edu.pl::d8180d81-2e6a-4b73-9baa-e0fde5d7e885" providerId="AD" clId="Web-{52C33B8B-F8C8-6AB9-DA15-F9618178D5C9}" dt="2019-03-03T21:47:37.273" v="784"/>
          <ac:picMkLst>
            <pc:docMk/>
            <pc:sldMk cId="62970355" sldId="264"/>
            <ac:picMk id="6" creationId="{B6572B10-C3EB-4257-AC0F-D9ED1BAB09FE}"/>
          </ac:picMkLst>
        </pc:picChg>
        <pc:picChg chg="add mod">
          <ac:chgData name="Ada Plonkowska" userId="S::aplonkowska@sp357.edu.pl::d8180d81-2e6a-4b73-9baa-e0fde5d7e885" providerId="AD" clId="Web-{52C33B8B-F8C8-6AB9-DA15-F9618178D5C9}" dt="2019-03-03T21:50:07.662" v="788"/>
          <ac:picMkLst>
            <pc:docMk/>
            <pc:sldMk cId="62970355" sldId="264"/>
            <ac:picMk id="8" creationId="{893AB720-C060-4DC7-9748-6EAFDD5A6F94}"/>
          </ac:picMkLst>
        </pc:picChg>
      </pc:sldChg>
    </pc:docChg>
  </pc:docChgLst>
  <pc:docChgLst>
    <pc:chgData name="Ada Plonkowska" userId="S::aplonkowska@sp357.edu.pl::d8180d81-2e6a-4b73-9baa-e0fde5d7e885" providerId="AD" clId="Web-{2CFFD1D0-3F3B-4F75-A42F-B35B6E96449E}"/>
    <pc:docChg chg="addSld delSld modSld">
      <pc:chgData name="Ada Plonkowska" userId="S::aplonkowska@sp357.edu.pl::d8180d81-2e6a-4b73-9baa-e0fde5d7e885" providerId="AD" clId="Web-{2CFFD1D0-3F3B-4F75-A42F-B35B6E96449E}" dt="2019-03-03T21:10:42.605" v="72" actId="20577"/>
      <pc:docMkLst>
        <pc:docMk/>
      </pc:docMkLst>
      <pc:sldChg chg="modSp del mod setBg">
        <pc:chgData name="Ada Plonkowska" userId="S::aplonkowska@sp357.edu.pl::d8180d81-2e6a-4b73-9baa-e0fde5d7e885" providerId="AD" clId="Web-{2CFFD1D0-3F3B-4F75-A42F-B35B6E96449E}" dt="2019-03-03T21:09:30.917" v="33"/>
        <pc:sldMkLst>
          <pc:docMk/>
          <pc:sldMk cId="650317164" sldId="256"/>
        </pc:sldMkLst>
        <pc:spChg chg="mod">
          <ac:chgData name="Ada Plonkowska" userId="S::aplonkowska@sp357.edu.pl::d8180d81-2e6a-4b73-9baa-e0fde5d7e885" providerId="AD" clId="Web-{2CFFD1D0-3F3B-4F75-A42F-B35B6E96449E}" dt="2019-03-03T21:08:41.511" v="19" actId="20577"/>
          <ac:spMkLst>
            <pc:docMk/>
            <pc:sldMk cId="650317164" sldId="256"/>
            <ac:spMk id="2" creationId="{00000000-0000-0000-0000-000000000000}"/>
          </ac:spMkLst>
        </pc:spChg>
        <pc:spChg chg="mod ord">
          <ac:chgData name="Ada Plonkowska" userId="S::aplonkowska@sp357.edu.pl::d8180d81-2e6a-4b73-9baa-e0fde5d7e885" providerId="AD" clId="Web-{2CFFD1D0-3F3B-4F75-A42F-B35B6E96449E}" dt="2019-03-03T21:09:01.073" v="29" actId="20577"/>
          <ac:spMkLst>
            <pc:docMk/>
            <pc:sldMk cId="650317164" sldId="256"/>
            <ac:spMk id="3" creationId="{00000000-0000-0000-0000-000000000000}"/>
          </ac:spMkLst>
        </pc:spChg>
      </pc:sldChg>
      <pc:sldChg chg="modSp new">
        <pc:chgData name="Ada Plonkowska" userId="S::aplonkowska@sp357.edu.pl::d8180d81-2e6a-4b73-9baa-e0fde5d7e885" providerId="AD" clId="Web-{2CFFD1D0-3F3B-4F75-A42F-B35B6E96449E}" dt="2019-03-03T21:10:42.605" v="71" actId="20577"/>
        <pc:sldMkLst>
          <pc:docMk/>
          <pc:sldMk cId="1926905270" sldId="256"/>
        </pc:sldMkLst>
        <pc:spChg chg="mod">
          <ac:chgData name="Ada Plonkowska" userId="S::aplonkowska@sp357.edu.pl::d8180d81-2e6a-4b73-9baa-e0fde5d7e885" providerId="AD" clId="Web-{2CFFD1D0-3F3B-4F75-A42F-B35B6E96449E}" dt="2019-03-03T21:10:42.605" v="71" actId="20577"/>
          <ac:spMkLst>
            <pc:docMk/>
            <pc:sldMk cId="1926905270" sldId="256"/>
            <ac:spMk id="2" creationId="{30C63EE8-210C-46A2-85DE-F6517F109C9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2867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387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9969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7476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429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559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7730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3992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625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5660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479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9154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kot, wewnątrz&#10;&#10;Opis wygenerowany przy bardzo wysokim poziomie pewności">
            <a:extLst>
              <a:ext uri="{FF2B5EF4-FFF2-40B4-BE49-F238E27FC236}">
                <a16:creationId xmlns:a16="http://schemas.microsoft.com/office/drawing/2014/main" xmlns="" id="{ECED7059-6C97-4967-8CFE-0597EE6931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13332" r="26337" b="-2"/>
          <a:stretch/>
        </p:blipFill>
        <p:spPr>
          <a:xfrm rot="5400000" flipV="1">
            <a:off x="5565619" y="231924"/>
            <a:ext cx="6858000" cy="63941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0C63EE8-210C-46A2-85DE-F6517F109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pl-PL" sz="3100">
                <a:solidFill>
                  <a:srgbClr val="000000"/>
                </a:solidFill>
                <a:cs typeface="Calibri Light"/>
              </a:rPr>
              <a:t>Zabawy ludowe – taneczne </a:t>
            </a:r>
            <a:br>
              <a:rPr lang="pl-PL" sz="3100">
                <a:solidFill>
                  <a:srgbClr val="000000"/>
                </a:solidFill>
                <a:cs typeface="Calibri Light"/>
              </a:rPr>
            </a:br>
            <a:r>
              <a:rPr lang="pl-PL" sz="3100">
                <a:solidFill>
                  <a:srgbClr val="000000"/>
                </a:solidFill>
                <a:cs typeface="Calibri Light"/>
              </a:rPr>
              <a:t>spotkania z Etnografem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07954A7-5CB9-4A3B-A75D-F21054AD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pl-PL" sz="2000">
                <a:solidFill>
                  <a:srgbClr val="000000"/>
                </a:solidFill>
                <a:cs typeface="Calibri"/>
              </a:rPr>
              <a:t>W dniu 20 lutego w grupie Żyrafek mieliśmy przyjemność gościć sympatyczną Panią etnograf. </a:t>
            </a:r>
          </a:p>
          <a:p>
            <a:pPr marL="0" indent="0">
              <a:buNone/>
            </a:pPr>
            <a:r>
              <a:rPr lang="pl-PL" sz="2000">
                <a:solidFill>
                  <a:srgbClr val="000000"/>
                </a:solidFill>
                <a:cs typeface="Calibri"/>
              </a:rPr>
              <a:t>Zajęcia bardzo podobały się naszym dzieciom, pani grała na instrumentach drewnianych i pięknie śpiewała piosenki ludowe.</a:t>
            </a:r>
          </a:p>
          <a:p>
            <a:pPr marL="0" indent="0">
              <a:buNone/>
            </a:pPr>
            <a:endParaRPr lang="pl-PL" sz="200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6905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6827C3C-D52F-46CE-A441-3CD6A1A6A0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52A8B51-0A89-497B-B882-6658E029A3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wewnątrz, okno, stół, osoba&#10;&#10;Opis wygenerowany przy bardzo wysokim poziomie pewności">
            <a:extLst>
              <a:ext uri="{FF2B5EF4-FFF2-40B4-BE49-F238E27FC236}">
                <a16:creationId xmlns:a16="http://schemas.microsoft.com/office/drawing/2014/main" xmlns="" id="{5CF8BE92-0F00-46BD-8A15-76CFF966E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9059" y="2043112"/>
            <a:ext cx="4927601" cy="27717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B1CEFBF-6F09-4052-862B-E219DA157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wewnątrz, ściana, osoba&#10;&#10;Opis wygenerowany przy bardzo wysokim poziomie pewności">
            <a:extLst>
              <a:ext uri="{FF2B5EF4-FFF2-40B4-BE49-F238E27FC236}">
                <a16:creationId xmlns:a16="http://schemas.microsoft.com/office/drawing/2014/main" xmlns="" id="{826BE77C-A150-43B1-827A-18E553430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23848" y="2043334"/>
            <a:ext cx="4928616" cy="277234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CB5D417-2A71-445D-B4C7-9E814D633D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wewnątrz, ściana&#10;&#10;Opis wygenerowany przy bardzo wysokim poziomie pewności">
            <a:extLst>
              <a:ext uri="{FF2B5EF4-FFF2-40B4-BE49-F238E27FC236}">
                <a16:creationId xmlns:a16="http://schemas.microsoft.com/office/drawing/2014/main" xmlns="" id="{55E37227-3590-4FA0-B261-C989B72B2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20320" y="2043111"/>
            <a:ext cx="4927601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13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6827C3C-D52F-46CE-A441-3CD6A1A6A0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52A8B51-0A89-497B-B882-6658E029A3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trawa, sport, osoba&#10;&#10;Opis wygenerowany przy bardzo wysokim poziomie pewności">
            <a:extLst>
              <a:ext uri="{FF2B5EF4-FFF2-40B4-BE49-F238E27FC236}">
                <a16:creationId xmlns:a16="http://schemas.microsoft.com/office/drawing/2014/main" xmlns="" id="{88BD2A3A-C99D-402E-B94D-87F20DBA2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9059" y="2043112"/>
            <a:ext cx="4927601" cy="27717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B1CEFBF-6F09-4052-862B-E219DA157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lalka&#10;&#10;Opis wygenerowany przy wysokim poziomie pewności">
            <a:extLst>
              <a:ext uri="{FF2B5EF4-FFF2-40B4-BE49-F238E27FC236}">
                <a16:creationId xmlns:a16="http://schemas.microsoft.com/office/drawing/2014/main" xmlns="" id="{C07E5BE2-8469-45CD-AEE7-5B92638F7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23848" y="2043334"/>
            <a:ext cx="4928616" cy="277234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CB5D417-2A71-445D-B4C7-9E814D633D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ED802F7F-53AE-4C74-A7D9-ABD629448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20320" y="2043111"/>
            <a:ext cx="4927601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88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trawa, dziecko&#10;&#10;Opis wygenerowany przy bardzo wysokim poziomie pewności">
            <a:extLst>
              <a:ext uri="{FF2B5EF4-FFF2-40B4-BE49-F238E27FC236}">
                <a16:creationId xmlns:a16="http://schemas.microsoft.com/office/drawing/2014/main" xmlns="" id="{60C1F024-31F1-4B3C-B1A0-29AB818C0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73" b="1"/>
          <a:stretch/>
        </p:blipFill>
        <p:spPr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Obraz 4" descr="Obraz zawierający trawa, pies, wewnątrz&#10;&#10;Opis wygenerowany przy wysokim poziomie pewności">
            <a:extLst>
              <a:ext uri="{FF2B5EF4-FFF2-40B4-BE49-F238E27FC236}">
                <a16:creationId xmlns:a16="http://schemas.microsoft.com/office/drawing/2014/main" xmlns="" id="{815A9386-EED5-4F56-B525-591B706F2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75" b="13505"/>
          <a:stretch/>
        </p:blipFill>
        <p:spPr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6" name="Obraz 6" descr="Obraz zawierający wewnątrz, osoba, trawa&#10;&#10;Opis wygenerowany przy wysokim poziomie pewności">
            <a:extLst>
              <a:ext uri="{FF2B5EF4-FFF2-40B4-BE49-F238E27FC236}">
                <a16:creationId xmlns:a16="http://schemas.microsoft.com/office/drawing/2014/main" xmlns="" id="{D556D7FB-4083-42D2-A585-3C48061451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459"/>
          <a:stretch/>
        </p:blipFill>
        <p:spPr>
          <a:xfrm>
            <a:off x="20" y="10"/>
            <a:ext cx="7503091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2544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8" descr="Obraz zawierający dziecko, wewnątrz, trawa, sypialnia&#10;&#10;Opis wygenerowany przy bardzo wysokim poziomie pewności">
            <a:extLst>
              <a:ext uri="{FF2B5EF4-FFF2-40B4-BE49-F238E27FC236}">
                <a16:creationId xmlns:a16="http://schemas.microsoft.com/office/drawing/2014/main" xmlns="" id="{1B83CBE7-272E-44F9-A4F5-6736134486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95" r="14206" b="-2"/>
          <a:stretch/>
        </p:blipFill>
        <p:spPr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4" name="Obraz 4" descr="Obraz zawierający dziecko, wewnątrz, osoba, mały&#10;&#10;Opis wygenerowany przy bardzo wysokim poziomie pewności">
            <a:extLst>
              <a:ext uri="{FF2B5EF4-FFF2-40B4-BE49-F238E27FC236}">
                <a16:creationId xmlns:a16="http://schemas.microsoft.com/office/drawing/2014/main" xmlns="" id="{ACB97A98-D905-4B95-9C2A-91AE6E3E59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41" r="6731" b="-1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Obraz 2" descr="Obraz zawierający trawa, osoba, sport, wewnątrz&#10;&#10;Opis wygenerowany przy bardzo wysokim poziomie pewności">
            <a:extLst>
              <a:ext uri="{FF2B5EF4-FFF2-40B4-BE49-F238E27FC236}">
                <a16:creationId xmlns:a16="http://schemas.microsoft.com/office/drawing/2014/main" xmlns="" id="{0F97AB83-D1B7-4933-B87C-69BB25466C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9" r="3" b="3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1956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trawa, osoba, dziecko, mały&#10;&#10;Opis wygenerowany przy bardzo wysokim poziomie pewności">
            <a:extLst>
              <a:ext uri="{FF2B5EF4-FFF2-40B4-BE49-F238E27FC236}">
                <a16:creationId xmlns:a16="http://schemas.microsoft.com/office/drawing/2014/main" xmlns="" id="{8BE34CB5-6B64-4508-BF50-3384026FED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73" b="1"/>
          <a:stretch/>
        </p:blipFill>
        <p:spPr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8" name="Obraz 8" descr="Obraz zawierający wewnątrz, trawa, odzież, pościel&#10;&#10;Opis wygenerowany przy bardzo wysokim poziomie pewności">
            <a:extLst>
              <a:ext uri="{FF2B5EF4-FFF2-40B4-BE49-F238E27FC236}">
                <a16:creationId xmlns:a16="http://schemas.microsoft.com/office/drawing/2014/main" xmlns="" id="{BFA9A806-651B-473C-A89E-F46A230828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15" b="6765"/>
          <a:stretch/>
        </p:blipFill>
        <p:spPr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6" name="Obraz 6" descr="Obraz zawierający dziecko, wewnątrz, mały, pomieszczenie&#10;&#10;Opis wygenerowany przy bardzo wysokim poziomie pewności">
            <a:extLst>
              <a:ext uri="{FF2B5EF4-FFF2-40B4-BE49-F238E27FC236}">
                <a16:creationId xmlns:a16="http://schemas.microsoft.com/office/drawing/2014/main" xmlns="" id="{F33F6281-E289-4A1D-9260-BED4154D50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34" r="26125"/>
          <a:stretch/>
        </p:blipFill>
        <p:spPr>
          <a:xfrm>
            <a:off x="20" y="10"/>
            <a:ext cx="7503091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2827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trawa, wewnątrz, osoba, stół&#10;&#10;Opis wygenerowany przy wysokim poziomie pewności">
            <a:extLst>
              <a:ext uri="{FF2B5EF4-FFF2-40B4-BE49-F238E27FC236}">
                <a16:creationId xmlns:a16="http://schemas.microsoft.com/office/drawing/2014/main" xmlns="" id="{DF75AAFF-063A-412B-A86F-BACC97EB7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" r="497" b="1"/>
          <a:stretch/>
        </p:blipFill>
        <p:spPr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Obraz 4" descr="Obraz zawierający trawa, dziecko, wewnątrz, sypialnia&#10;&#10;Opis wygenerowany przy bardzo wysokim poziomie pewności">
            <a:extLst>
              <a:ext uri="{FF2B5EF4-FFF2-40B4-BE49-F238E27FC236}">
                <a16:creationId xmlns:a16="http://schemas.microsoft.com/office/drawing/2014/main" xmlns="" id="{B4C6DAE3-2E60-454B-AF60-6F72041E3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44" b="19336"/>
          <a:stretch/>
        </p:blipFill>
        <p:spPr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6" name="Obraz 6" descr="Obraz zawierający wewnątrz, osoba, granie, dziecko&#10;&#10;Opis wygenerowany przy bardzo wysokim poziomie pewności">
            <a:extLst>
              <a:ext uri="{FF2B5EF4-FFF2-40B4-BE49-F238E27FC236}">
                <a16:creationId xmlns:a16="http://schemas.microsoft.com/office/drawing/2014/main" xmlns="" id="{BF313C32-65F6-4386-8DC2-10E77DDA27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94" r="29165"/>
          <a:stretch/>
        </p:blipFill>
        <p:spPr>
          <a:xfrm>
            <a:off x="20" y="10"/>
            <a:ext cx="7503091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2189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rawa, wewnątrz, dziecko&#10;&#10;Opis wygenerowany przy bardzo wysokim poziomie pewności">
            <a:extLst>
              <a:ext uri="{FF2B5EF4-FFF2-40B4-BE49-F238E27FC236}">
                <a16:creationId xmlns:a16="http://schemas.microsoft.com/office/drawing/2014/main" xmlns="" id="{61D48770-A61F-41D5-B37E-77F394749B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5" r="20097" b="-2"/>
          <a:stretch/>
        </p:blipFill>
        <p:spPr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4" name="Obraz 4" descr="Obraz zawierający dziecko, wewnątrz, trawa, zabawka&#10;&#10;Opis wygenerowany przy bardzo wysokim poziomie pewności">
            <a:extLst>
              <a:ext uri="{FF2B5EF4-FFF2-40B4-BE49-F238E27FC236}">
                <a16:creationId xmlns:a16="http://schemas.microsoft.com/office/drawing/2014/main" xmlns="" id="{C8008670-FD8C-4377-A3DE-469173563E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40" r="8131" b="-1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Obraz 6" descr="Obraz zawierający wewnątrz, trawa, sport&#10;&#10;Opis wygenerowany przy wysokim poziomie pewności">
            <a:extLst>
              <a:ext uri="{FF2B5EF4-FFF2-40B4-BE49-F238E27FC236}">
                <a16:creationId xmlns:a16="http://schemas.microsoft.com/office/drawing/2014/main" xmlns="" id="{92C16555-00E8-49C1-8484-607E967683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9" r="3" b="3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9331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rawa, zewnętrzne&#10;&#10;Opis wygenerowany przy bardzo wysokim poziomie pewności">
            <a:extLst>
              <a:ext uri="{FF2B5EF4-FFF2-40B4-BE49-F238E27FC236}">
                <a16:creationId xmlns:a16="http://schemas.microsoft.com/office/drawing/2014/main" xmlns="" id="{378B47EE-A003-4E64-AF1E-2DF09D3AE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73" b="1"/>
          <a:stretch/>
        </p:blipFill>
        <p:spPr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8" name="Obraz 8" descr="Obraz zawierający trawa, wewnątrz, osoba, granie&#10;&#10;Opis wygenerowany przy bardzo wysokim poziomie pewności">
            <a:extLst>
              <a:ext uri="{FF2B5EF4-FFF2-40B4-BE49-F238E27FC236}">
                <a16:creationId xmlns:a16="http://schemas.microsoft.com/office/drawing/2014/main" xmlns="" id="{893AB720-C060-4DC7-9748-6EAFDD5A6F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06" b="12674"/>
          <a:stretch/>
        </p:blipFill>
        <p:spPr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" name="Obraz 2" descr="Obraz zawierający trawa, osoba, wewnątrz, granie&#10;&#10;Opis wygenerowany przy bardzo wysokim poziomie pewności">
            <a:extLst>
              <a:ext uri="{FF2B5EF4-FFF2-40B4-BE49-F238E27FC236}">
                <a16:creationId xmlns:a16="http://schemas.microsoft.com/office/drawing/2014/main" xmlns="" id="{2B0E48F1-9655-40AC-97B1-C962A42D25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37" r="16822"/>
          <a:stretch/>
        </p:blipFill>
        <p:spPr>
          <a:xfrm>
            <a:off x="20" y="10"/>
            <a:ext cx="7503091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297035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</Words>
  <Application>Microsoft Office PowerPoint</Application>
  <PresentationFormat>Panoramiczny</PresentationFormat>
  <Paragraphs>3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Motyw pakietu Office</vt:lpstr>
      <vt:lpstr>Zabawy ludowe – taneczne  spotkania z Etnografem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Milena Maliszewska</dc:creator>
  <cp:lastModifiedBy>Milena Maliszewska</cp:lastModifiedBy>
  <cp:revision>201</cp:revision>
  <dcterms:created xsi:type="dcterms:W3CDTF">2012-08-15T16:54:36Z</dcterms:created>
  <dcterms:modified xsi:type="dcterms:W3CDTF">2019-03-06T06:09:26Z</dcterms:modified>
</cp:coreProperties>
</file>