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75BDA3-F985-44DD-ACE2-57470EB34ABB}" type="datetimeFigureOut">
              <a:rPr lang="pl-PL" smtClean="0"/>
              <a:t>2018-01-02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E59B6-C0B1-4081-BEF3-B1664501493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565492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75BDA3-F985-44DD-ACE2-57470EB34ABB}" type="datetimeFigureOut">
              <a:rPr lang="pl-PL" smtClean="0"/>
              <a:t>2018-01-02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E59B6-C0B1-4081-BEF3-B1664501493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387357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75BDA3-F985-44DD-ACE2-57470EB34ABB}" type="datetimeFigureOut">
              <a:rPr lang="pl-PL" smtClean="0"/>
              <a:t>2018-01-02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E59B6-C0B1-4081-BEF3-B1664501493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548348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75BDA3-F985-44DD-ACE2-57470EB34ABB}" type="datetimeFigureOut">
              <a:rPr lang="pl-PL" smtClean="0"/>
              <a:t>2018-01-02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E59B6-C0B1-4081-BEF3-B1664501493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749526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75BDA3-F985-44DD-ACE2-57470EB34ABB}" type="datetimeFigureOut">
              <a:rPr lang="pl-PL" smtClean="0"/>
              <a:t>2018-01-02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E59B6-C0B1-4081-BEF3-B1664501493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248636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75BDA3-F985-44DD-ACE2-57470EB34ABB}" type="datetimeFigureOut">
              <a:rPr lang="pl-PL" smtClean="0"/>
              <a:t>2018-01-02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E59B6-C0B1-4081-BEF3-B1664501493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866374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75BDA3-F985-44DD-ACE2-57470EB34ABB}" type="datetimeFigureOut">
              <a:rPr lang="pl-PL" smtClean="0"/>
              <a:t>2018-01-02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E59B6-C0B1-4081-BEF3-B1664501493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521215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75BDA3-F985-44DD-ACE2-57470EB34ABB}" type="datetimeFigureOut">
              <a:rPr lang="pl-PL" smtClean="0"/>
              <a:t>2018-01-02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E59B6-C0B1-4081-BEF3-B1664501493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175014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75BDA3-F985-44DD-ACE2-57470EB34ABB}" type="datetimeFigureOut">
              <a:rPr lang="pl-PL" smtClean="0"/>
              <a:t>2018-01-02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E59B6-C0B1-4081-BEF3-B1664501493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689675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75BDA3-F985-44DD-ACE2-57470EB34ABB}" type="datetimeFigureOut">
              <a:rPr lang="pl-PL" smtClean="0"/>
              <a:t>2018-01-02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E59B6-C0B1-4081-BEF3-B1664501493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176645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75BDA3-F985-44DD-ACE2-57470EB34ABB}" type="datetimeFigureOut">
              <a:rPr lang="pl-PL" smtClean="0"/>
              <a:t>2018-01-02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E59B6-C0B1-4081-BEF3-B1664501493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191767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56000"/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75BDA3-F985-44DD-ACE2-57470EB34ABB}" type="datetimeFigureOut">
              <a:rPr lang="pl-PL" smtClean="0"/>
              <a:t>2018-01-02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BE59B6-C0B1-4081-BEF3-B1664501493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99522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576649"/>
            <a:ext cx="9144000" cy="2586681"/>
          </a:xfrm>
        </p:spPr>
        <p:txBody>
          <a:bodyPr/>
          <a:lstStyle/>
          <a:p>
            <a:r>
              <a:rPr lang="pl-PL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Wycieczka do Wielkiej Fabryki Elfów</a:t>
            </a:r>
            <a:endParaRPr lang="pl-PL" b="1" dirty="0">
              <a:ln w="9525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58115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2876" y="3095368"/>
            <a:ext cx="6689124" cy="3762632"/>
          </a:xfrm>
          <a:prstGeom prst="rect">
            <a:avLst/>
          </a:prstGeom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689124" cy="3762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644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282724" cy="3534032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2724" y="0"/>
            <a:ext cx="6282724" cy="3534032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5267" y="2957384"/>
            <a:ext cx="2194096" cy="3900616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7644" y="2957384"/>
            <a:ext cx="2194096" cy="3900616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1170" y="2971800"/>
            <a:ext cx="2194097" cy="3900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421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253435" cy="3517557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8564" y="3456810"/>
            <a:ext cx="6253435" cy="3517557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8565" y="-1"/>
            <a:ext cx="6253435" cy="3517557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56811"/>
            <a:ext cx="6253435" cy="3517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409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666" y="-149826"/>
            <a:ext cx="6238789" cy="3509319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1902" y="-149827"/>
            <a:ext cx="6238789" cy="3509319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1901" y="3359492"/>
            <a:ext cx="6238789" cy="3509319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666" y="3348680"/>
            <a:ext cx="6238789" cy="3509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709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2529" y="3126932"/>
            <a:ext cx="2098726" cy="3731068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1274" y="3126932"/>
            <a:ext cx="2098726" cy="3731068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1514" y="3126932"/>
            <a:ext cx="2098726" cy="3731068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1754" y="3126932"/>
            <a:ext cx="2098726" cy="3731068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4760" y="0"/>
            <a:ext cx="5472234" cy="3078132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195" y="3126932"/>
            <a:ext cx="2098726" cy="3731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776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2118" y="65903"/>
            <a:ext cx="5955957" cy="3350226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7146" y="3500226"/>
            <a:ext cx="5955957" cy="3350226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40" y="3507774"/>
            <a:ext cx="5955957" cy="3350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307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38200" y="576649"/>
            <a:ext cx="10515600" cy="560031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sz="4000" dirty="0" smtClean="0">
                <a:solidFill>
                  <a:srgbClr val="FF0000"/>
                </a:solidFill>
              </a:rPr>
              <a:t>18.12.2017r. </a:t>
            </a:r>
            <a:r>
              <a:rPr lang="pl-PL" sz="4000" dirty="0"/>
              <a:t>g</a:t>
            </a:r>
            <a:r>
              <a:rPr lang="pl-PL" sz="4000" dirty="0" smtClean="0"/>
              <a:t>rupa 0A pojechała na wycieczkę do Wielkiej Fabryki Elfów, która była na Stadionie PGE Narodowy. Po przybyciu na miejsce okazało się, że w fabryce pojawiła się jakaś usterka i jedna z zabawek jest zepsuta. Dzieci musiały wykonać wiele trudnych zadań, aby pomóc elfom naprawić zepsutą zabawkę. Na szczęście udało się, a w nagrodę dzieci mogły spotkać się osobiście ze Świętym Mikołajem.</a:t>
            </a:r>
            <a:endParaRPr lang="pl-PL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7015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29" y="107091"/>
            <a:ext cx="6417276" cy="3609718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935" y="3007583"/>
            <a:ext cx="6417276" cy="3609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185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92" y="90616"/>
            <a:ext cx="6853881" cy="3855308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6271" y="2860249"/>
            <a:ext cx="6853881" cy="3855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448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2746" y="2833816"/>
            <a:ext cx="7043351" cy="3961885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16" y="65903"/>
            <a:ext cx="6672649" cy="3753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874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751" y="125287"/>
            <a:ext cx="5577017" cy="3137072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3134" y="125287"/>
            <a:ext cx="5577018" cy="3137072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750" y="3370820"/>
            <a:ext cx="5577017" cy="3137072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3135" y="3370820"/>
            <a:ext cx="5577017" cy="3137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658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8249" y="82379"/>
            <a:ext cx="6433751" cy="3618985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076" y="3239015"/>
            <a:ext cx="6433751" cy="3618985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03" y="40334"/>
            <a:ext cx="6433751" cy="3618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429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54" y="90616"/>
            <a:ext cx="7076303" cy="3980421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5697" y="2810822"/>
            <a:ext cx="7076303" cy="3980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546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119" y="3299254"/>
            <a:ext cx="6326659" cy="3558746"/>
          </a:xfrm>
          <a:prstGeom prst="rect">
            <a:avLst/>
          </a:prstGeom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616" y="0"/>
            <a:ext cx="6326659" cy="3558746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5341" y="0"/>
            <a:ext cx="6326659" cy="3558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432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68</TotalTime>
  <Words>76</Words>
  <Application>Microsoft Office PowerPoint</Application>
  <PresentationFormat>Panoramiczny</PresentationFormat>
  <Paragraphs>2</Paragraphs>
  <Slides>15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Motyw pakietu Office</vt:lpstr>
      <vt:lpstr>Wycieczka do Wielkiej Fabryki Elfów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Wycieczka do Wielkiej Fabryki Elfów</dc:title>
  <dc:creator>Dominika Imiolek</dc:creator>
  <cp:lastModifiedBy>Dominika Imiolek</cp:lastModifiedBy>
  <cp:revision>3</cp:revision>
  <dcterms:created xsi:type="dcterms:W3CDTF">2018-01-02T14:26:19Z</dcterms:created>
  <dcterms:modified xsi:type="dcterms:W3CDTF">2018-01-02T15:34:55Z</dcterms:modified>
</cp:coreProperties>
</file>