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9" r:id="rId3"/>
    <p:sldId id="260" r:id="rId4"/>
    <p:sldId id="259" r:id="rId5"/>
    <p:sldId id="265" r:id="rId6"/>
    <p:sldId id="266" r:id="rId7"/>
    <p:sldId id="262" r:id="rId8"/>
    <p:sldId id="261" r:id="rId9"/>
    <p:sldId id="268" r:id="rId10"/>
    <p:sldId id="264" r:id="rId11"/>
    <p:sldId id="257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E311-D1D4-4627-A07D-4D962E0910DA}" type="datetimeFigureOut">
              <a:rPr lang="pl-PL" smtClean="0"/>
              <a:t>2018-10-17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7893-9510-4855-9787-52C56504E8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5702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E311-D1D4-4627-A07D-4D962E0910DA}" type="datetimeFigureOut">
              <a:rPr lang="pl-PL" smtClean="0"/>
              <a:t>2018-10-17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7893-9510-4855-9787-52C56504E8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3259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E311-D1D4-4627-A07D-4D962E0910DA}" type="datetimeFigureOut">
              <a:rPr lang="pl-PL" smtClean="0"/>
              <a:t>2018-10-17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7893-9510-4855-9787-52C56504E8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4041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E311-D1D4-4627-A07D-4D962E0910DA}" type="datetimeFigureOut">
              <a:rPr lang="pl-PL" smtClean="0"/>
              <a:t>2018-10-17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7893-9510-4855-9787-52C56504E8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6986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E311-D1D4-4627-A07D-4D962E0910DA}" type="datetimeFigureOut">
              <a:rPr lang="pl-PL" smtClean="0"/>
              <a:t>2018-10-17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7893-9510-4855-9787-52C56504E8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3372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E311-D1D4-4627-A07D-4D962E0910DA}" type="datetimeFigureOut">
              <a:rPr lang="pl-PL" smtClean="0"/>
              <a:t>2018-10-17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7893-9510-4855-9787-52C56504E8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2792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E311-D1D4-4627-A07D-4D962E0910DA}" type="datetimeFigureOut">
              <a:rPr lang="pl-PL" smtClean="0"/>
              <a:t>2018-10-17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7893-9510-4855-9787-52C56504E8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4025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E311-D1D4-4627-A07D-4D962E0910DA}" type="datetimeFigureOut">
              <a:rPr lang="pl-PL" smtClean="0"/>
              <a:t>2018-10-17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7893-9510-4855-9787-52C56504E8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4899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E311-D1D4-4627-A07D-4D962E0910DA}" type="datetimeFigureOut">
              <a:rPr lang="pl-PL" smtClean="0"/>
              <a:t>2018-10-17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7893-9510-4855-9787-52C56504E8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556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E311-D1D4-4627-A07D-4D962E0910DA}" type="datetimeFigureOut">
              <a:rPr lang="pl-PL" smtClean="0"/>
              <a:t>2018-10-17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7893-9510-4855-9787-52C56504E8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6691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E311-D1D4-4627-A07D-4D962E0910DA}" type="datetimeFigureOut">
              <a:rPr lang="pl-PL" smtClean="0"/>
              <a:t>2018-10-17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E7893-9510-4855-9787-52C56504E8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5621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EE311-D1D4-4627-A07D-4D962E0910DA}" type="datetimeFigureOut">
              <a:rPr lang="pl-PL" smtClean="0"/>
              <a:t>2018-10-17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E7893-9510-4855-9787-52C56504E8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566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363793" y="571865"/>
            <a:ext cx="114644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WARZYWA ZNANE I LUBIANE</a:t>
            </a:r>
          </a:p>
          <a:p>
            <a:pPr algn="ctr"/>
            <a:r>
              <a:rPr lang="pl-PL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GRUPA 0A </a:t>
            </a:r>
            <a:r>
              <a:rPr lang="pl-PL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sym typeface="Wingdings" panose="05000000000000000000" pitchFamily="2" charset="2"/>
              </a:rPr>
              <a:t> </a:t>
            </a:r>
            <a:endParaRPr lang="pl-PL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02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837" y="-594"/>
            <a:ext cx="7886163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594"/>
            <a:ext cx="6336405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5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072"/>
            <a:ext cx="12192000" cy="671418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877" y="5260412"/>
            <a:ext cx="1810669" cy="46333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52" y="913587"/>
            <a:ext cx="6102625" cy="4578493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0546" y="504306"/>
            <a:ext cx="3434367" cy="539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3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-594"/>
            <a:ext cx="6059949" cy="685859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0" y="-594"/>
            <a:ext cx="6059949" cy="6858594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216354" y="366326"/>
            <a:ext cx="11472239" cy="61247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Dnia 16 października 2018 r. dzieci z grupy 0a w ramach realizacji bloku tematycznego „Warzywa znane i lubiane” i zajęć kulinarnych przygotowywały surówkę z marchwi i jabłek. </a:t>
            </a:r>
            <a:endParaRPr lang="pl-PL" sz="28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pl-PL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Przedszkolaki </a:t>
            </a:r>
            <a:r>
              <a:rPr lang="pl-PL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były bardzo zadowolone i dumne, że mogły samodzielnie przygotować surówkę. </a:t>
            </a:r>
          </a:p>
          <a:p>
            <a:pPr algn="ctr"/>
            <a:r>
              <a:rPr lang="pl-PL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Grupa 0a podczas cyklu zajęć  o zdrowym odżywianiu, owocach i warzywach kształtowała wartości prozdrowotne.</a:t>
            </a:r>
          </a:p>
          <a:p>
            <a:pPr algn="ctr"/>
            <a:r>
              <a:rPr lang="pl-PL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Uczniowie wzbogacali swoją </a:t>
            </a:r>
            <a:r>
              <a:rPr lang="pl-PL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wiedzę na temat wartości</a:t>
            </a:r>
          </a:p>
          <a:p>
            <a:pPr algn="ctr"/>
            <a:r>
              <a:rPr lang="pl-PL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związanych ze zdrowym </a:t>
            </a:r>
            <a:r>
              <a:rPr lang="pl-PL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odżywianiem. </a:t>
            </a:r>
          </a:p>
          <a:p>
            <a:pPr algn="ctr"/>
            <a:r>
              <a:rPr lang="pl-PL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Promowali </a:t>
            </a:r>
            <a:r>
              <a:rPr lang="pl-PL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zamiłowanie do aktywności </a:t>
            </a:r>
            <a:r>
              <a:rPr lang="pl-PL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fizycznej, utrwalili kolory, smaki oraz podział na owoce i warzywa.</a:t>
            </a:r>
          </a:p>
          <a:p>
            <a:pPr algn="ctr"/>
            <a:endParaRPr lang="pl-PL" sz="28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685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679" y="3335163"/>
            <a:ext cx="5441321" cy="339883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82" y="0"/>
            <a:ext cx="7478332" cy="5608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0253" y="460418"/>
            <a:ext cx="3962401" cy="2971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768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691" y="3368362"/>
            <a:ext cx="5439178" cy="339948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1521"/>
            <a:ext cx="7263684" cy="54477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164" y="19855"/>
            <a:ext cx="5640231" cy="42301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077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3232596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0"/>
            <a:ext cx="3528811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948" y="0"/>
            <a:ext cx="3103809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9757" y="0"/>
            <a:ext cx="3022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0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77296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688" y="-594"/>
            <a:ext cx="3412901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5874" y="0"/>
            <a:ext cx="3776126" cy="6858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9589" y="-594"/>
            <a:ext cx="338967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8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30344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344" y="0"/>
            <a:ext cx="6061656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731075" cy="685859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1075" y="1666879"/>
            <a:ext cx="6636418" cy="3732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313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990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79" y="-148137"/>
            <a:ext cx="5999783" cy="71161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362" y="957757"/>
            <a:ext cx="5081652" cy="490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75031" cy="693205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031" y="0"/>
            <a:ext cx="4619223" cy="689341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0062" y="995151"/>
            <a:ext cx="2617458" cy="420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3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96</Words>
  <Application>Microsoft Office PowerPoint</Application>
  <PresentationFormat>Panoramiczny</PresentationFormat>
  <Paragraphs>8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Właściciel</dc:creator>
  <cp:lastModifiedBy>Milena Maliszewska</cp:lastModifiedBy>
  <cp:revision>11</cp:revision>
  <dcterms:created xsi:type="dcterms:W3CDTF">2018-10-11T21:21:28Z</dcterms:created>
  <dcterms:modified xsi:type="dcterms:W3CDTF">2018-10-17T05:21:28Z</dcterms:modified>
</cp:coreProperties>
</file>