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49F2B9-4E4E-4A0A-A61B-8208705AC2F8}" v="1" dt="2018-12-15T12:00:30.0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96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10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da Plonkowska" userId="S::aplonkowska@sp357.edu.pl::d8180d81-2e6a-4b73-9baa-e0fde5d7e885" providerId="AD" clId="Web-{2ECABB6F-43E6-4C77-B623-11C960E033C3}"/>
    <pc:docChg chg="addSld delSld">
      <pc:chgData name="Ada Plonkowska" userId="S::aplonkowska@sp357.edu.pl::d8180d81-2e6a-4b73-9baa-e0fde5d7e885" providerId="AD" clId="Web-{2ECABB6F-43E6-4C77-B623-11C960E033C3}" dt="2018-12-15T11:35:43.859" v="6"/>
      <pc:docMkLst>
        <pc:docMk/>
      </pc:docMkLst>
      <pc:sldChg chg="del">
        <pc:chgData name="Ada Plonkowska" userId="S::aplonkowska@sp357.edu.pl::d8180d81-2e6a-4b73-9baa-e0fde5d7e885" providerId="AD" clId="Web-{2ECABB6F-43E6-4C77-B623-11C960E033C3}" dt="2018-12-15T11:34:38.218" v="1"/>
        <pc:sldMkLst>
          <pc:docMk/>
          <pc:sldMk cId="650317164" sldId="256"/>
        </pc:sldMkLst>
      </pc:sldChg>
      <pc:sldChg chg="new">
        <pc:chgData name="Ada Plonkowska" userId="S::aplonkowska@sp357.edu.pl::d8180d81-2e6a-4b73-9baa-e0fde5d7e885" providerId="AD" clId="Web-{2ECABB6F-43E6-4C77-B623-11C960E033C3}" dt="2018-12-15T11:34:30.203" v="0"/>
        <pc:sldMkLst>
          <pc:docMk/>
          <pc:sldMk cId="559092152" sldId="257"/>
        </pc:sldMkLst>
      </pc:sldChg>
      <pc:sldChg chg="new">
        <pc:chgData name="Ada Plonkowska" userId="S::aplonkowska@sp357.edu.pl::d8180d81-2e6a-4b73-9baa-e0fde5d7e885" providerId="AD" clId="Web-{2ECABB6F-43E6-4C77-B623-11C960E033C3}" dt="2018-12-15T11:34:57" v="2"/>
        <pc:sldMkLst>
          <pc:docMk/>
          <pc:sldMk cId="3444967259" sldId="258"/>
        </pc:sldMkLst>
      </pc:sldChg>
      <pc:sldChg chg="new">
        <pc:chgData name="Ada Plonkowska" userId="S::aplonkowska@sp357.edu.pl::d8180d81-2e6a-4b73-9baa-e0fde5d7e885" providerId="AD" clId="Web-{2ECABB6F-43E6-4C77-B623-11C960E033C3}" dt="2018-12-15T11:35:10.297" v="3"/>
        <pc:sldMkLst>
          <pc:docMk/>
          <pc:sldMk cId="1650038762" sldId="259"/>
        </pc:sldMkLst>
      </pc:sldChg>
      <pc:sldChg chg="new">
        <pc:chgData name="Ada Plonkowska" userId="S::aplonkowska@sp357.edu.pl::d8180d81-2e6a-4b73-9baa-e0fde5d7e885" providerId="AD" clId="Web-{2ECABB6F-43E6-4C77-B623-11C960E033C3}" dt="2018-12-15T11:35:23.219" v="4"/>
        <pc:sldMkLst>
          <pc:docMk/>
          <pc:sldMk cId="1709553197" sldId="260"/>
        </pc:sldMkLst>
      </pc:sldChg>
      <pc:sldChg chg="new">
        <pc:chgData name="Ada Plonkowska" userId="S::aplonkowska@sp357.edu.pl::d8180d81-2e6a-4b73-9baa-e0fde5d7e885" providerId="AD" clId="Web-{2ECABB6F-43E6-4C77-B623-11C960E033C3}" dt="2018-12-15T11:35:31.922" v="5"/>
        <pc:sldMkLst>
          <pc:docMk/>
          <pc:sldMk cId="3015847782" sldId="261"/>
        </pc:sldMkLst>
      </pc:sldChg>
      <pc:sldChg chg="new">
        <pc:chgData name="Ada Plonkowska" userId="S::aplonkowska@sp357.edu.pl::d8180d81-2e6a-4b73-9baa-e0fde5d7e885" providerId="AD" clId="Web-{2ECABB6F-43E6-4C77-B623-11C960E033C3}" dt="2018-12-15T11:35:43.859" v="6"/>
        <pc:sldMkLst>
          <pc:docMk/>
          <pc:sldMk cId="1177768757" sldId="262"/>
        </pc:sldMkLst>
      </pc:sldChg>
    </pc:docChg>
  </pc:docChgLst>
  <pc:docChgLst>
    <pc:chgData name="Ada Plonkowska" userId="S::aplonkowska@sp357.edu.pl::d8180d81-2e6a-4b73-9baa-e0fde5d7e885" providerId="AD" clId="Web-{0D49F2B9-4E4E-4A0A-A61B-8208705AC2F8}"/>
    <pc:docChg chg="delSld modSld modMainMaster">
      <pc:chgData name="Ada Plonkowska" userId="S::aplonkowska@sp357.edu.pl::d8180d81-2e6a-4b73-9baa-e0fde5d7e885" providerId="AD" clId="Web-{0D49F2B9-4E4E-4A0A-A61B-8208705AC2F8}" dt="2018-12-15T12:26:06.986" v="300"/>
      <pc:docMkLst>
        <pc:docMk/>
      </pc:docMkLst>
      <pc:sldChg chg="addSp delSp modSp mod setBg">
        <pc:chgData name="Ada Plonkowska" userId="S::aplonkowska@sp357.edu.pl::d8180d81-2e6a-4b73-9baa-e0fde5d7e885" providerId="AD" clId="Web-{0D49F2B9-4E4E-4A0A-A61B-8208705AC2F8}" dt="2018-12-15T12:26:06.986" v="300"/>
        <pc:sldMkLst>
          <pc:docMk/>
          <pc:sldMk cId="559092152" sldId="257"/>
        </pc:sldMkLst>
        <pc:spChg chg="mod">
          <ac:chgData name="Ada Plonkowska" userId="S::aplonkowska@sp357.edu.pl::d8180d81-2e6a-4b73-9baa-e0fde5d7e885" providerId="AD" clId="Web-{0D49F2B9-4E4E-4A0A-A61B-8208705AC2F8}" dt="2018-12-15T12:23:30.062" v="287" actId="20577"/>
          <ac:spMkLst>
            <pc:docMk/>
            <pc:sldMk cId="559092152" sldId="257"/>
            <ac:spMk id="2" creationId="{64348A5E-2FBA-4F56-A269-1ACBEC4856CF}"/>
          </ac:spMkLst>
        </pc:spChg>
        <pc:spChg chg="add mod ord">
          <ac:chgData name="Ada Plonkowska" userId="S::aplonkowska@sp357.edu.pl::d8180d81-2e6a-4b73-9baa-e0fde5d7e885" providerId="AD" clId="Web-{0D49F2B9-4E4E-4A0A-A61B-8208705AC2F8}" dt="2018-12-15T12:26:06.986" v="300"/>
          <ac:spMkLst>
            <pc:docMk/>
            <pc:sldMk cId="559092152" sldId="257"/>
            <ac:spMk id="19" creationId="{B8029A82-5618-42E8-9E4D-0367899E764C}"/>
          </ac:spMkLst>
        </pc:spChg>
        <pc:picChg chg="add mod">
          <ac:chgData name="Ada Plonkowska" userId="S::aplonkowska@sp357.edu.pl::d8180d81-2e6a-4b73-9baa-e0fde5d7e885" providerId="AD" clId="Web-{0D49F2B9-4E4E-4A0A-A61B-8208705AC2F8}" dt="2018-12-15T11:54:39.954" v="121"/>
          <ac:picMkLst>
            <pc:docMk/>
            <pc:sldMk cId="559092152" sldId="257"/>
            <ac:picMk id="3" creationId="{E1757241-F76A-48E1-B0FF-3230B3E5AB94}"/>
          </ac:picMkLst>
        </pc:picChg>
        <pc:picChg chg="add mod">
          <ac:chgData name="Ada Plonkowska" userId="S::aplonkowska@sp357.edu.pl::d8180d81-2e6a-4b73-9baa-e0fde5d7e885" providerId="AD" clId="Web-{0D49F2B9-4E4E-4A0A-A61B-8208705AC2F8}" dt="2018-12-15T11:54:48.861" v="122"/>
          <ac:picMkLst>
            <pc:docMk/>
            <pc:sldMk cId="559092152" sldId="257"/>
            <ac:picMk id="5" creationId="{3B546CFC-4539-482A-BAEC-86ADFFC8E4A6}"/>
          </ac:picMkLst>
        </pc:picChg>
        <pc:picChg chg="add mod">
          <ac:chgData name="Ada Plonkowska" userId="S::aplonkowska@sp357.edu.pl::d8180d81-2e6a-4b73-9baa-e0fde5d7e885" providerId="AD" clId="Web-{0D49F2B9-4E4E-4A0A-A61B-8208705AC2F8}" dt="2018-12-15T11:55:04.595" v="123"/>
          <ac:picMkLst>
            <pc:docMk/>
            <pc:sldMk cId="559092152" sldId="257"/>
            <ac:picMk id="7" creationId="{753E7CAE-0055-463A-9875-4BB42BEFE080}"/>
          </ac:picMkLst>
        </pc:picChg>
        <pc:picChg chg="add del mod">
          <ac:chgData name="Ada Plonkowska" userId="S::aplonkowska@sp357.edu.pl::d8180d81-2e6a-4b73-9baa-e0fde5d7e885" providerId="AD" clId="Web-{0D49F2B9-4E4E-4A0A-A61B-8208705AC2F8}" dt="2018-12-15T11:49:17.858" v="90"/>
          <ac:picMkLst>
            <pc:docMk/>
            <pc:sldMk cId="559092152" sldId="257"/>
            <ac:picMk id="9" creationId="{DCD6D684-953A-4D86-BAF6-E39A660EB33D}"/>
          </ac:picMkLst>
        </pc:picChg>
        <pc:picChg chg="add mod">
          <ac:chgData name="Ada Plonkowska" userId="S::aplonkowska@sp357.edu.pl::d8180d81-2e6a-4b73-9baa-e0fde5d7e885" providerId="AD" clId="Web-{0D49F2B9-4E4E-4A0A-A61B-8208705AC2F8}" dt="2018-12-15T11:54:31.486" v="120"/>
          <ac:picMkLst>
            <pc:docMk/>
            <pc:sldMk cId="559092152" sldId="257"/>
            <ac:picMk id="11" creationId="{EA955B42-7642-4987-AFD9-5D6EFB772C5A}"/>
          </ac:picMkLst>
        </pc:picChg>
        <pc:picChg chg="add mod">
          <ac:chgData name="Ada Plonkowska" userId="S::aplonkowska@sp357.edu.pl::d8180d81-2e6a-4b73-9baa-e0fde5d7e885" providerId="AD" clId="Web-{0D49F2B9-4E4E-4A0A-A61B-8208705AC2F8}" dt="2018-12-15T11:54:07.407" v="118"/>
          <ac:picMkLst>
            <pc:docMk/>
            <pc:sldMk cId="559092152" sldId="257"/>
            <ac:picMk id="13" creationId="{1ED7BDF3-2708-4A4E-86BE-8A7FC00C1916}"/>
          </ac:picMkLst>
        </pc:picChg>
        <pc:picChg chg="add mod">
          <ac:chgData name="Ada Plonkowska" userId="S::aplonkowska@sp357.edu.pl::d8180d81-2e6a-4b73-9baa-e0fde5d7e885" providerId="AD" clId="Web-{0D49F2B9-4E4E-4A0A-A61B-8208705AC2F8}" dt="2018-12-15T11:53:39.470" v="117"/>
          <ac:picMkLst>
            <pc:docMk/>
            <pc:sldMk cId="559092152" sldId="257"/>
            <ac:picMk id="15" creationId="{C5A1854B-B0C1-4B0B-9EB2-D381828539CF}"/>
          </ac:picMkLst>
        </pc:picChg>
        <pc:picChg chg="add mod">
          <ac:chgData name="Ada Plonkowska" userId="S::aplonkowska@sp357.edu.pl::d8180d81-2e6a-4b73-9baa-e0fde5d7e885" providerId="AD" clId="Web-{0D49F2B9-4E4E-4A0A-A61B-8208705AC2F8}" dt="2018-12-15T11:54:17.642" v="119"/>
          <ac:picMkLst>
            <pc:docMk/>
            <pc:sldMk cId="559092152" sldId="257"/>
            <ac:picMk id="17" creationId="{AEC6C700-8C65-437E-B476-FF384B6DC14B}"/>
          </ac:picMkLst>
        </pc:picChg>
      </pc:sldChg>
      <pc:sldChg chg="addSp modSp mod">
        <pc:chgData name="Ada Plonkowska" userId="S::aplonkowska@sp357.edu.pl::d8180d81-2e6a-4b73-9baa-e0fde5d7e885" providerId="AD" clId="Web-{0D49F2B9-4E4E-4A0A-A61B-8208705AC2F8}" dt="2018-12-15T12:03:43.068" v="196" actId="1076"/>
        <pc:sldMkLst>
          <pc:docMk/>
          <pc:sldMk cId="3444967259" sldId="258"/>
        </pc:sldMkLst>
        <pc:picChg chg="add mod">
          <ac:chgData name="Ada Plonkowska" userId="S::aplonkowska@sp357.edu.pl::d8180d81-2e6a-4b73-9baa-e0fde5d7e885" providerId="AD" clId="Web-{0D49F2B9-4E4E-4A0A-A61B-8208705AC2F8}" dt="2018-12-15T12:02:48.740" v="189" actId="688"/>
          <ac:picMkLst>
            <pc:docMk/>
            <pc:sldMk cId="3444967259" sldId="258"/>
            <ac:picMk id="2" creationId="{4A9D326E-E1A5-4159-B227-79589BB642EF}"/>
          </ac:picMkLst>
        </pc:picChg>
        <pc:picChg chg="add mod">
          <ac:chgData name="Ada Plonkowska" userId="S::aplonkowska@sp357.edu.pl::d8180d81-2e6a-4b73-9baa-e0fde5d7e885" providerId="AD" clId="Web-{0D49F2B9-4E4E-4A0A-A61B-8208705AC2F8}" dt="2018-12-15T12:02:24.505" v="187"/>
          <ac:picMkLst>
            <pc:docMk/>
            <pc:sldMk cId="3444967259" sldId="258"/>
            <ac:picMk id="4" creationId="{64618D5E-9963-47A2-9862-8A984B3BB90F}"/>
          </ac:picMkLst>
        </pc:picChg>
        <pc:picChg chg="add mod">
          <ac:chgData name="Ada Plonkowska" userId="S::aplonkowska@sp357.edu.pl::d8180d81-2e6a-4b73-9baa-e0fde5d7e885" providerId="AD" clId="Web-{0D49F2B9-4E4E-4A0A-A61B-8208705AC2F8}" dt="2018-12-15T12:02:40.396" v="188"/>
          <ac:picMkLst>
            <pc:docMk/>
            <pc:sldMk cId="3444967259" sldId="258"/>
            <ac:picMk id="6" creationId="{A2DBF860-2B4F-4B83-8413-0C7F405E00EF}"/>
          </ac:picMkLst>
        </pc:picChg>
        <pc:picChg chg="add mod">
          <ac:chgData name="Ada Plonkowska" userId="S::aplonkowska@sp357.edu.pl::d8180d81-2e6a-4b73-9baa-e0fde5d7e885" providerId="AD" clId="Web-{0D49F2B9-4E4E-4A0A-A61B-8208705AC2F8}" dt="2018-12-15T12:03:43.068" v="196" actId="1076"/>
          <ac:picMkLst>
            <pc:docMk/>
            <pc:sldMk cId="3444967259" sldId="258"/>
            <ac:picMk id="8" creationId="{B5B14FC9-3B88-496D-9454-1F20C39C435E}"/>
          </ac:picMkLst>
        </pc:picChg>
        <pc:picChg chg="add mod">
          <ac:chgData name="Ada Plonkowska" userId="S::aplonkowska@sp357.edu.pl::d8180d81-2e6a-4b73-9baa-e0fde5d7e885" providerId="AD" clId="Web-{0D49F2B9-4E4E-4A0A-A61B-8208705AC2F8}" dt="2018-12-15T12:02:56.146" v="190"/>
          <ac:picMkLst>
            <pc:docMk/>
            <pc:sldMk cId="3444967259" sldId="258"/>
            <ac:picMk id="10" creationId="{1FE48DDA-9C27-44CB-BC27-AD99D99ABE4B}"/>
          </ac:picMkLst>
        </pc:picChg>
        <pc:picChg chg="add mod">
          <ac:chgData name="Ada Plonkowska" userId="S::aplonkowska@sp357.edu.pl::d8180d81-2e6a-4b73-9baa-e0fde5d7e885" providerId="AD" clId="Web-{0D49F2B9-4E4E-4A0A-A61B-8208705AC2F8}" dt="2018-12-15T12:03:26.162" v="193"/>
          <ac:picMkLst>
            <pc:docMk/>
            <pc:sldMk cId="3444967259" sldId="258"/>
            <ac:picMk id="12" creationId="{AFE6980C-9AC7-4EAE-BBF1-5EE80707C878}"/>
          </ac:picMkLst>
        </pc:picChg>
        <pc:picChg chg="add mod">
          <ac:chgData name="Ada Plonkowska" userId="S::aplonkowska@sp357.edu.pl::d8180d81-2e6a-4b73-9baa-e0fde5d7e885" providerId="AD" clId="Web-{0D49F2B9-4E4E-4A0A-A61B-8208705AC2F8}" dt="2018-12-15T12:03:04.037" v="191"/>
          <ac:picMkLst>
            <pc:docMk/>
            <pc:sldMk cId="3444967259" sldId="258"/>
            <ac:picMk id="14" creationId="{02EEA0CC-9683-465B-89D5-DF0A88CB5A05}"/>
          </ac:picMkLst>
        </pc:picChg>
        <pc:picChg chg="add mod">
          <ac:chgData name="Ada Plonkowska" userId="S::aplonkowska@sp357.edu.pl::d8180d81-2e6a-4b73-9baa-e0fde5d7e885" providerId="AD" clId="Web-{0D49F2B9-4E4E-4A0A-A61B-8208705AC2F8}" dt="2018-12-15T12:03:17.818" v="192"/>
          <ac:picMkLst>
            <pc:docMk/>
            <pc:sldMk cId="3444967259" sldId="258"/>
            <ac:picMk id="16" creationId="{A53C4580-38B7-4DF0-8D2E-CD679C826BCA}"/>
          </ac:picMkLst>
        </pc:picChg>
        <pc:picChg chg="add mod">
          <ac:chgData name="Ada Plonkowska" userId="S::aplonkowska@sp357.edu.pl::d8180d81-2e6a-4b73-9baa-e0fde5d7e885" providerId="AD" clId="Web-{0D49F2B9-4E4E-4A0A-A61B-8208705AC2F8}" dt="2018-12-15T12:03:39.928" v="195" actId="1076"/>
          <ac:picMkLst>
            <pc:docMk/>
            <pc:sldMk cId="3444967259" sldId="258"/>
            <ac:picMk id="18" creationId="{68947AFB-A016-4651-A76D-4458277D6D95}"/>
          </ac:picMkLst>
        </pc:picChg>
      </pc:sldChg>
      <pc:sldChg chg="addSp modSp mod">
        <pc:chgData name="Ada Plonkowska" userId="S::aplonkowska@sp357.edu.pl::d8180d81-2e6a-4b73-9baa-e0fde5d7e885" providerId="AD" clId="Web-{0D49F2B9-4E4E-4A0A-A61B-8208705AC2F8}" dt="2018-12-15T12:20:51.795" v="277"/>
        <pc:sldMkLst>
          <pc:docMk/>
          <pc:sldMk cId="1650038762" sldId="259"/>
        </pc:sldMkLst>
        <pc:picChg chg="add mod">
          <ac:chgData name="Ada Plonkowska" userId="S::aplonkowska@sp357.edu.pl::d8180d81-2e6a-4b73-9baa-e0fde5d7e885" providerId="AD" clId="Web-{0D49F2B9-4E4E-4A0A-A61B-8208705AC2F8}" dt="2018-12-15T12:19:03.685" v="263"/>
          <ac:picMkLst>
            <pc:docMk/>
            <pc:sldMk cId="1650038762" sldId="259"/>
            <ac:picMk id="2" creationId="{A5866F89-0043-4AB7-A317-554CDB9F1685}"/>
          </ac:picMkLst>
        </pc:picChg>
        <pc:picChg chg="add mod">
          <ac:chgData name="Ada Plonkowska" userId="S::aplonkowska@sp357.edu.pl::d8180d81-2e6a-4b73-9baa-e0fde5d7e885" providerId="AD" clId="Web-{0D49F2B9-4E4E-4A0A-A61B-8208705AC2F8}" dt="2018-12-15T12:20:24.577" v="272"/>
          <ac:picMkLst>
            <pc:docMk/>
            <pc:sldMk cId="1650038762" sldId="259"/>
            <ac:picMk id="4" creationId="{E22867ED-0A23-47C7-8E94-6B1B6F868D78}"/>
          </ac:picMkLst>
        </pc:picChg>
        <pc:picChg chg="add mod">
          <ac:chgData name="Ada Plonkowska" userId="S::aplonkowska@sp357.edu.pl::d8180d81-2e6a-4b73-9baa-e0fde5d7e885" providerId="AD" clId="Web-{0D49F2B9-4E4E-4A0A-A61B-8208705AC2F8}" dt="2018-12-15T12:19:57.639" v="269" actId="688"/>
          <ac:picMkLst>
            <pc:docMk/>
            <pc:sldMk cId="1650038762" sldId="259"/>
            <ac:picMk id="6" creationId="{EC391DE4-AA11-4970-A7C2-2CB4695CA0A2}"/>
          </ac:picMkLst>
        </pc:picChg>
        <pc:picChg chg="add mod">
          <ac:chgData name="Ada Plonkowska" userId="S::aplonkowska@sp357.edu.pl::d8180d81-2e6a-4b73-9baa-e0fde5d7e885" providerId="AD" clId="Web-{0D49F2B9-4E4E-4A0A-A61B-8208705AC2F8}" dt="2018-12-15T12:19:42.998" v="267" actId="688"/>
          <ac:picMkLst>
            <pc:docMk/>
            <pc:sldMk cId="1650038762" sldId="259"/>
            <ac:picMk id="8" creationId="{3D6D7C36-9E67-4EDD-B0A1-0A42E79D033D}"/>
          </ac:picMkLst>
        </pc:picChg>
        <pc:picChg chg="add mod">
          <ac:chgData name="Ada Plonkowska" userId="S::aplonkowska@sp357.edu.pl::d8180d81-2e6a-4b73-9baa-e0fde5d7e885" providerId="AD" clId="Web-{0D49F2B9-4E4E-4A0A-A61B-8208705AC2F8}" dt="2018-12-15T12:18:55.951" v="262"/>
          <ac:picMkLst>
            <pc:docMk/>
            <pc:sldMk cId="1650038762" sldId="259"/>
            <ac:picMk id="10" creationId="{2AD0FE2E-4DC4-4D6E-AAA0-5E7D9C188F3B}"/>
          </ac:picMkLst>
        </pc:picChg>
        <pc:picChg chg="add mod">
          <ac:chgData name="Ada Plonkowska" userId="S::aplonkowska@sp357.edu.pl::d8180d81-2e6a-4b73-9baa-e0fde5d7e885" providerId="AD" clId="Web-{0D49F2B9-4E4E-4A0A-A61B-8208705AC2F8}" dt="2018-12-15T12:20:47.374" v="276"/>
          <ac:picMkLst>
            <pc:docMk/>
            <pc:sldMk cId="1650038762" sldId="259"/>
            <ac:picMk id="12" creationId="{CFC46A86-AE81-4349-8222-15516978139D}"/>
          </ac:picMkLst>
        </pc:picChg>
        <pc:picChg chg="add mod">
          <ac:chgData name="Ada Plonkowska" userId="S::aplonkowska@sp357.edu.pl::d8180d81-2e6a-4b73-9baa-e0fde5d7e885" providerId="AD" clId="Web-{0D49F2B9-4E4E-4A0A-A61B-8208705AC2F8}" dt="2018-12-15T12:20:51.795" v="277"/>
          <ac:picMkLst>
            <pc:docMk/>
            <pc:sldMk cId="1650038762" sldId="259"/>
            <ac:picMk id="14" creationId="{4733ED99-ABDF-45D4-9633-DC73DEDEF343}"/>
          </ac:picMkLst>
        </pc:picChg>
        <pc:picChg chg="add mod">
          <ac:chgData name="Ada Plonkowska" userId="S::aplonkowska@sp357.edu.pl::d8180d81-2e6a-4b73-9baa-e0fde5d7e885" providerId="AD" clId="Web-{0D49F2B9-4E4E-4A0A-A61B-8208705AC2F8}" dt="2018-12-15T12:19:14.670" v="264"/>
          <ac:picMkLst>
            <pc:docMk/>
            <pc:sldMk cId="1650038762" sldId="259"/>
            <ac:picMk id="16" creationId="{547F9E72-D32F-4EC3-84C0-D941B90F62D9}"/>
          </ac:picMkLst>
        </pc:picChg>
        <pc:picChg chg="add mod">
          <ac:chgData name="Ada Plonkowska" userId="S::aplonkowska@sp357.edu.pl::d8180d81-2e6a-4b73-9baa-e0fde5d7e885" providerId="AD" clId="Web-{0D49F2B9-4E4E-4A0A-A61B-8208705AC2F8}" dt="2018-12-15T12:20:03.826" v="270"/>
          <ac:picMkLst>
            <pc:docMk/>
            <pc:sldMk cId="1650038762" sldId="259"/>
            <ac:picMk id="18" creationId="{3EF009F1-FA69-427C-A66F-5F37029240E5}"/>
          </ac:picMkLst>
        </pc:picChg>
        <pc:picChg chg="add mod">
          <ac:chgData name="Ada Plonkowska" userId="S::aplonkowska@sp357.edu.pl::d8180d81-2e6a-4b73-9baa-e0fde5d7e885" providerId="AD" clId="Web-{0D49F2B9-4E4E-4A0A-A61B-8208705AC2F8}" dt="2018-12-15T12:20:33.186" v="273" actId="688"/>
          <ac:picMkLst>
            <pc:docMk/>
            <pc:sldMk cId="1650038762" sldId="259"/>
            <ac:picMk id="20" creationId="{6F31031F-5532-42F2-8F53-B6EE976904FC}"/>
          </ac:picMkLst>
        </pc:picChg>
        <pc:picChg chg="add mod">
          <ac:chgData name="Ada Plonkowska" userId="S::aplonkowska@sp357.edu.pl::d8180d81-2e6a-4b73-9baa-e0fde5d7e885" providerId="AD" clId="Web-{0D49F2B9-4E4E-4A0A-A61B-8208705AC2F8}" dt="2018-12-15T12:20:38.389" v="274"/>
          <ac:picMkLst>
            <pc:docMk/>
            <pc:sldMk cId="1650038762" sldId="259"/>
            <ac:picMk id="22" creationId="{411BFE38-C697-4105-A934-AD251A5EDC30}"/>
          </ac:picMkLst>
        </pc:picChg>
        <pc:picChg chg="add mod">
          <ac:chgData name="Ada Plonkowska" userId="S::aplonkowska@sp357.edu.pl::d8180d81-2e6a-4b73-9baa-e0fde5d7e885" providerId="AD" clId="Web-{0D49F2B9-4E4E-4A0A-A61B-8208705AC2F8}" dt="2018-12-15T12:20:42.827" v="275"/>
          <ac:picMkLst>
            <pc:docMk/>
            <pc:sldMk cId="1650038762" sldId="259"/>
            <ac:picMk id="24" creationId="{C78FDE42-8FB5-4A2C-A4E9-F5DAC35EC0F1}"/>
          </ac:picMkLst>
        </pc:picChg>
      </pc:sldChg>
      <pc:sldChg chg="del mod">
        <pc:chgData name="Ada Plonkowska" userId="S::aplonkowska@sp357.edu.pl::d8180d81-2e6a-4b73-9baa-e0fde5d7e885" providerId="AD" clId="Web-{0D49F2B9-4E4E-4A0A-A61B-8208705AC2F8}" dt="2018-12-15T12:21:20.249" v="278"/>
        <pc:sldMkLst>
          <pc:docMk/>
          <pc:sldMk cId="1709553197" sldId="260"/>
        </pc:sldMkLst>
      </pc:sldChg>
      <pc:sldChg chg="del mod">
        <pc:chgData name="Ada Plonkowska" userId="S::aplonkowska@sp357.edu.pl::d8180d81-2e6a-4b73-9baa-e0fde5d7e885" providerId="AD" clId="Web-{0D49F2B9-4E4E-4A0A-A61B-8208705AC2F8}" dt="2018-12-15T12:21:24.858" v="279"/>
        <pc:sldMkLst>
          <pc:docMk/>
          <pc:sldMk cId="3015847782" sldId="261"/>
        </pc:sldMkLst>
      </pc:sldChg>
      <pc:sldChg chg="del mod">
        <pc:chgData name="Ada Plonkowska" userId="S::aplonkowska@sp357.edu.pl::d8180d81-2e6a-4b73-9baa-e0fde5d7e885" providerId="AD" clId="Web-{0D49F2B9-4E4E-4A0A-A61B-8208705AC2F8}" dt="2018-12-15T12:21:27.780" v="280"/>
        <pc:sldMkLst>
          <pc:docMk/>
          <pc:sldMk cId="1177768757" sldId="262"/>
        </pc:sldMkLst>
      </pc:sldChg>
      <pc:sldMasterChg chg="mod setBg modSldLayout">
        <pc:chgData name="Ada Plonkowska" userId="S::aplonkowska@sp357.edu.pl::d8180d81-2e6a-4b73-9baa-e0fde5d7e885" providerId="AD" clId="Web-{0D49F2B9-4E4E-4A0A-A61B-8208705AC2F8}" dt="2018-12-15T11:45:27.700" v="75"/>
        <pc:sldMasterMkLst>
          <pc:docMk/>
          <pc:sldMasterMk cId="3926633689" sldId="2147483648"/>
        </pc:sldMasterMkLst>
        <pc:sldLayoutChg chg="mod setBg">
          <pc:chgData name="Ada Plonkowska" userId="S::aplonkowska@sp357.edu.pl::d8180d81-2e6a-4b73-9baa-e0fde5d7e885" providerId="AD" clId="Web-{0D49F2B9-4E4E-4A0A-A61B-8208705AC2F8}" dt="2018-12-15T11:45:27.700" v="75"/>
          <pc:sldLayoutMkLst>
            <pc:docMk/>
            <pc:sldMasterMk cId="3926633689" sldId="2147483648"/>
            <pc:sldLayoutMk cId="3391757436" sldId="2147483649"/>
          </pc:sldLayoutMkLst>
        </pc:sldLayoutChg>
        <pc:sldLayoutChg chg="mod setBg">
          <pc:chgData name="Ada Plonkowska" userId="S::aplonkowska@sp357.edu.pl::d8180d81-2e6a-4b73-9baa-e0fde5d7e885" providerId="AD" clId="Web-{0D49F2B9-4E4E-4A0A-A61B-8208705AC2F8}" dt="2018-12-15T11:45:27.700" v="75"/>
          <pc:sldLayoutMkLst>
            <pc:docMk/>
            <pc:sldMasterMk cId="3926633689" sldId="2147483648"/>
            <pc:sldLayoutMk cId="967380084" sldId="2147483650"/>
          </pc:sldLayoutMkLst>
        </pc:sldLayoutChg>
        <pc:sldLayoutChg chg="mod setBg">
          <pc:chgData name="Ada Plonkowska" userId="S::aplonkowska@sp357.edu.pl::d8180d81-2e6a-4b73-9baa-e0fde5d7e885" providerId="AD" clId="Web-{0D49F2B9-4E4E-4A0A-A61B-8208705AC2F8}" dt="2018-12-15T11:45:27.700" v="75"/>
          <pc:sldLayoutMkLst>
            <pc:docMk/>
            <pc:sldMasterMk cId="3926633689" sldId="2147483648"/>
            <pc:sldLayoutMk cId="13234121" sldId="2147483651"/>
          </pc:sldLayoutMkLst>
        </pc:sldLayoutChg>
        <pc:sldLayoutChg chg="mod setBg">
          <pc:chgData name="Ada Plonkowska" userId="S::aplonkowska@sp357.edu.pl::d8180d81-2e6a-4b73-9baa-e0fde5d7e885" providerId="AD" clId="Web-{0D49F2B9-4E4E-4A0A-A61B-8208705AC2F8}" dt="2018-12-15T11:45:27.700" v="75"/>
          <pc:sldLayoutMkLst>
            <pc:docMk/>
            <pc:sldMasterMk cId="3926633689" sldId="2147483648"/>
            <pc:sldLayoutMk cId="3883036252" sldId="2147483652"/>
          </pc:sldLayoutMkLst>
        </pc:sldLayoutChg>
        <pc:sldLayoutChg chg="mod setBg">
          <pc:chgData name="Ada Plonkowska" userId="S::aplonkowska@sp357.edu.pl::d8180d81-2e6a-4b73-9baa-e0fde5d7e885" providerId="AD" clId="Web-{0D49F2B9-4E4E-4A0A-A61B-8208705AC2F8}" dt="2018-12-15T11:45:27.700" v="75"/>
          <pc:sldLayoutMkLst>
            <pc:docMk/>
            <pc:sldMasterMk cId="3926633689" sldId="2147483648"/>
            <pc:sldLayoutMk cId="961808292" sldId="2147483653"/>
          </pc:sldLayoutMkLst>
        </pc:sldLayoutChg>
        <pc:sldLayoutChg chg="mod setBg">
          <pc:chgData name="Ada Plonkowska" userId="S::aplonkowska@sp357.edu.pl::d8180d81-2e6a-4b73-9baa-e0fde5d7e885" providerId="AD" clId="Web-{0D49F2B9-4E4E-4A0A-A61B-8208705AC2F8}" dt="2018-12-15T11:45:27.700" v="75"/>
          <pc:sldLayoutMkLst>
            <pc:docMk/>
            <pc:sldMasterMk cId="3926633689" sldId="2147483648"/>
            <pc:sldLayoutMk cId="1544797292" sldId="2147483654"/>
          </pc:sldLayoutMkLst>
        </pc:sldLayoutChg>
        <pc:sldLayoutChg chg="mod setBg">
          <pc:chgData name="Ada Plonkowska" userId="S::aplonkowska@sp357.edu.pl::d8180d81-2e6a-4b73-9baa-e0fde5d7e885" providerId="AD" clId="Web-{0D49F2B9-4E4E-4A0A-A61B-8208705AC2F8}" dt="2018-12-15T11:45:27.700" v="75"/>
          <pc:sldLayoutMkLst>
            <pc:docMk/>
            <pc:sldMasterMk cId="3926633689" sldId="2147483648"/>
            <pc:sldLayoutMk cId="1850839136" sldId="2147483655"/>
          </pc:sldLayoutMkLst>
        </pc:sldLayoutChg>
        <pc:sldLayoutChg chg="mod setBg">
          <pc:chgData name="Ada Plonkowska" userId="S::aplonkowska@sp357.edu.pl::d8180d81-2e6a-4b73-9baa-e0fde5d7e885" providerId="AD" clId="Web-{0D49F2B9-4E4E-4A0A-A61B-8208705AC2F8}" dt="2018-12-15T11:45:27.700" v="75"/>
          <pc:sldLayoutMkLst>
            <pc:docMk/>
            <pc:sldMasterMk cId="3926633689" sldId="2147483648"/>
            <pc:sldLayoutMk cId="2715530444" sldId="2147483656"/>
          </pc:sldLayoutMkLst>
        </pc:sldLayoutChg>
        <pc:sldLayoutChg chg="mod setBg">
          <pc:chgData name="Ada Plonkowska" userId="S::aplonkowska@sp357.edu.pl::d8180d81-2e6a-4b73-9baa-e0fde5d7e885" providerId="AD" clId="Web-{0D49F2B9-4E4E-4A0A-A61B-8208705AC2F8}" dt="2018-12-15T11:45:27.700" v="75"/>
          <pc:sldLayoutMkLst>
            <pc:docMk/>
            <pc:sldMasterMk cId="3926633689" sldId="2147483648"/>
            <pc:sldLayoutMk cId="3024906009" sldId="2147483657"/>
          </pc:sldLayoutMkLst>
        </pc:sldLayoutChg>
        <pc:sldLayoutChg chg="mod setBg">
          <pc:chgData name="Ada Plonkowska" userId="S::aplonkowska@sp357.edu.pl::d8180d81-2e6a-4b73-9baa-e0fde5d7e885" providerId="AD" clId="Web-{0D49F2B9-4E4E-4A0A-A61B-8208705AC2F8}" dt="2018-12-15T11:45:27.700" v="75"/>
          <pc:sldLayoutMkLst>
            <pc:docMk/>
            <pc:sldMasterMk cId="3926633689" sldId="2147483648"/>
            <pc:sldLayoutMk cId="2454508176" sldId="2147483658"/>
          </pc:sldLayoutMkLst>
        </pc:sldLayoutChg>
        <pc:sldLayoutChg chg="mod setBg">
          <pc:chgData name="Ada Plonkowska" userId="S::aplonkowska@sp357.edu.pl::d8180d81-2e6a-4b73-9baa-e0fde5d7e885" providerId="AD" clId="Web-{0D49F2B9-4E4E-4A0A-A61B-8208705AC2F8}" dt="2018-12-15T11:45:27.700" v="75"/>
          <pc:sldLayoutMkLst>
            <pc:docMk/>
            <pc:sldMasterMk cId="3926633689" sldId="2147483648"/>
            <pc:sldLayoutMk cId="1340386666" sldId="214748365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2018-12-17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1757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2018-12-17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4508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2018-12-17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0386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2018-12-17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7380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2018-12-17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34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2018-12-17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3036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2018-12-17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1808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2018-12-17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4797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2018-12-17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0839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2018-12-17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5530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2018-12-17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4906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AA868-8872-43E4-8C98-D34DABD1FD38}" type="datetimeFigureOut">
              <a:rPr lang="pl-PL" smtClean="0"/>
              <a:t>2018-12-17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663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wiazda: 5 punktów 18">
            <a:extLst>
              <a:ext uri="{FF2B5EF4-FFF2-40B4-BE49-F238E27FC236}">
                <a16:creationId xmlns:a16="http://schemas.microsoft.com/office/drawing/2014/main" xmlns="" id="{B8029A82-5618-42E8-9E4D-0367899E764C}"/>
              </a:ext>
            </a:extLst>
          </p:cNvPr>
          <p:cNvSpPr/>
          <p:nvPr/>
        </p:nvSpPr>
        <p:spPr>
          <a:xfrm rot="7140000">
            <a:off x="6732637" y="267930"/>
            <a:ext cx="4195916" cy="367972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4348A5E-2FBA-4F56-A269-1ACBEC485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4371" y="206375"/>
            <a:ext cx="6839429" cy="1505480"/>
          </a:xfrm>
        </p:spPr>
        <p:txBody>
          <a:bodyPr/>
          <a:lstStyle/>
          <a:p>
            <a:pPr algn="ctr"/>
            <a:r>
              <a:rPr lang="pl-PL" dirty="0">
                <a:latin typeface="Arial Black"/>
                <a:cs typeface="Calibri Light"/>
              </a:rPr>
              <a:t>Warsztaty z gwiazdką</a:t>
            </a:r>
          </a:p>
        </p:txBody>
      </p:sp>
      <p:pic>
        <p:nvPicPr>
          <p:cNvPr id="3" name="Obraz 3" descr="Obraz zawierający osoba, wewnątrz, stół, dziecko&#10;&#10;Opis wygenerowany przy bardzo wysokim poziomie pewności">
            <a:extLst>
              <a:ext uri="{FF2B5EF4-FFF2-40B4-BE49-F238E27FC236}">
                <a16:creationId xmlns:a16="http://schemas.microsoft.com/office/drawing/2014/main" xmlns="" id="{E1757241-F76A-48E1-B0FF-3230B3E5A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768879" y="3509530"/>
            <a:ext cx="2743200" cy="15430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5" descr="Obraz zawierający osoba, dziecko, wewnątrz, chłopiec&#10;&#10;Opis wygenerowany przy bardzo wysokim poziomie pewności">
            <a:extLst>
              <a:ext uri="{FF2B5EF4-FFF2-40B4-BE49-F238E27FC236}">
                <a16:creationId xmlns:a16="http://schemas.microsoft.com/office/drawing/2014/main" xmlns="" id="{3B546CFC-4539-482A-BAEC-86ADFFC8E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814734" y="4541309"/>
            <a:ext cx="2743200" cy="15430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7" descr="Obraz zawierający wewnątrz, dziecko, osoba, małe&#10;&#10;Opis wygenerowany przy wysokim poziomie pewności">
            <a:extLst>
              <a:ext uri="{FF2B5EF4-FFF2-40B4-BE49-F238E27FC236}">
                <a16:creationId xmlns:a16="http://schemas.microsoft.com/office/drawing/2014/main" xmlns="" id="{753E7CAE-0055-463A-9875-4BB42BEFE0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814984" y="2424642"/>
            <a:ext cx="2743200" cy="15430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Obraz 11" descr="Obraz zawierający osoba, dziecko, wewnątrz, mały&#10;&#10;Opis wygenerowany przy bardzo wysokim poziomie pewności">
            <a:extLst>
              <a:ext uri="{FF2B5EF4-FFF2-40B4-BE49-F238E27FC236}">
                <a16:creationId xmlns:a16="http://schemas.microsoft.com/office/drawing/2014/main" xmlns="" id="{EA955B42-7642-4987-AFD9-5D6EFB772C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718984" y="2498725"/>
            <a:ext cx="2743200" cy="15430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Obraz 13" descr="Obraz zawierający osoba, dziecko, chłopiec, wewnątrz&#10;&#10;Opis wygenerowany przy bardzo wysokim poziomie pewności">
            <a:extLst>
              <a:ext uri="{FF2B5EF4-FFF2-40B4-BE49-F238E27FC236}">
                <a16:creationId xmlns:a16="http://schemas.microsoft.com/office/drawing/2014/main" xmlns="" id="{1ED7BDF3-2708-4A4E-86BE-8A7FC00C19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697567" y="4297892"/>
            <a:ext cx="2743200" cy="15430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Obraz 15" descr="Obraz zawierający wewnątrz, ściana, stół&#10;&#10;Opis wygenerowany przy bardzo wysokim poziomie pewności">
            <a:extLst>
              <a:ext uri="{FF2B5EF4-FFF2-40B4-BE49-F238E27FC236}">
                <a16:creationId xmlns:a16="http://schemas.microsoft.com/office/drawing/2014/main" xmlns="" id="{C5A1854B-B0C1-4B0B-9EB2-D381828539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1697567" y="1059392"/>
            <a:ext cx="2743200" cy="15430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Obraz 17" descr="Obraz zawierający osoba, wewnątrz, dziecko, chłopiec&#10;&#10;Opis wygenerowany przy bardzo wysokim poziomie pewności">
            <a:extLst>
              <a:ext uri="{FF2B5EF4-FFF2-40B4-BE49-F238E27FC236}">
                <a16:creationId xmlns:a16="http://schemas.microsoft.com/office/drawing/2014/main" xmlns="" id="{AEC6C700-8C65-437E-B476-FF384B6DC1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-323850" y="2615142"/>
            <a:ext cx="2743200" cy="15430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590921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 descr="Obraz zawierający osoba, wewnątrz, dziecko, ściana&#10;&#10;Opis wygenerowany przy bardzo wysokim poziomie pewności">
            <a:extLst>
              <a:ext uri="{FF2B5EF4-FFF2-40B4-BE49-F238E27FC236}">
                <a16:creationId xmlns:a16="http://schemas.microsoft.com/office/drawing/2014/main" xmlns="" id="{4A9D326E-E1A5-4159-B227-79589BB64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830733" y="4319059"/>
            <a:ext cx="2743200" cy="15430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Obraz 4" descr="Obraz zawierający osoba, dziecko, mały, małe&#10;&#10;Opis wygenerowany przy bardzo wysokim poziomie pewności">
            <a:extLst>
              <a:ext uri="{FF2B5EF4-FFF2-40B4-BE49-F238E27FC236}">
                <a16:creationId xmlns:a16="http://schemas.microsoft.com/office/drawing/2014/main" xmlns="" id="{64618D5E-9963-47A2-9862-8A984B3BB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618816" y="4329642"/>
            <a:ext cx="2743200" cy="15430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6" descr="Obraz zawierający wewnątrz, ściana, stół, osoba&#10;&#10;Opis wygenerowany przy wysokim poziomie pewności">
            <a:extLst>
              <a:ext uri="{FF2B5EF4-FFF2-40B4-BE49-F238E27FC236}">
                <a16:creationId xmlns:a16="http://schemas.microsoft.com/office/drawing/2014/main" xmlns="" id="{A2DBF860-2B4F-4B83-8413-0C7F405E00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332817" y="4329641"/>
            <a:ext cx="2743200" cy="15430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8" descr="Obraz zawierający osoba, dziecko, wewnątrz, stół&#10;&#10;Opis wygenerowany przy bardzo wysokim poziomie pewności">
            <a:extLst>
              <a:ext uri="{FF2B5EF4-FFF2-40B4-BE49-F238E27FC236}">
                <a16:creationId xmlns:a16="http://schemas.microsoft.com/office/drawing/2014/main" xmlns="" id="{B5B14FC9-3B88-496D-9454-1F20C39C43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6067" y="1271058"/>
            <a:ext cx="3208866" cy="18076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az 10" descr="Obraz zawierający osoba, wewnątrz, trzymający&#10;&#10;Opis wygenerowany przy bardzo wysokim poziomie pewności">
            <a:extLst>
              <a:ext uri="{FF2B5EF4-FFF2-40B4-BE49-F238E27FC236}">
                <a16:creationId xmlns:a16="http://schemas.microsoft.com/office/drawing/2014/main" xmlns="" id="{1FE48DDA-9C27-44CB-BC27-AD99D99ABE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2046816" y="4329641"/>
            <a:ext cx="2743200" cy="15430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Obraz 12" descr="Obraz zawierający osoba, stół, wewnątrz&#10;&#10;Opis wygenerowany przy bardzo wysokim poziomie pewności">
            <a:extLst>
              <a:ext uri="{FF2B5EF4-FFF2-40B4-BE49-F238E27FC236}">
                <a16:creationId xmlns:a16="http://schemas.microsoft.com/office/drawing/2014/main" xmlns="" id="{AFE6980C-9AC7-4EAE-BBF1-5EE80707C8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2046816" y="974725"/>
            <a:ext cx="2743200" cy="15430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Obraz 14" descr="Obraz zawierający osoba, dziecko, wewnątrz, chłopiec&#10;&#10;Opis wygenerowany przy bardzo wysokim poziomie pewności">
            <a:extLst>
              <a:ext uri="{FF2B5EF4-FFF2-40B4-BE49-F238E27FC236}">
                <a16:creationId xmlns:a16="http://schemas.microsoft.com/office/drawing/2014/main" xmlns="" id="{02EEA0CC-9683-465B-89D5-DF0A88CB5A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-239183" y="4329641"/>
            <a:ext cx="2743200" cy="15430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Obraz 16" descr="Obraz zawierający osoba, dziecko, chłopiec, młode&#10;&#10;Opis wygenerowany przy wysokim poziomie pewności">
            <a:extLst>
              <a:ext uri="{FF2B5EF4-FFF2-40B4-BE49-F238E27FC236}">
                <a16:creationId xmlns:a16="http://schemas.microsoft.com/office/drawing/2014/main" xmlns="" id="{A53C4580-38B7-4DF0-8D2E-CD679C826B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-239183" y="974725"/>
            <a:ext cx="2743200" cy="15430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Obraz 18" descr="Obraz zawierający dziecko, wewnątrz, stół, osoba&#10;&#10;Opis wygenerowany przy bardzo wysokim poziomie pewności">
            <a:extLst>
              <a:ext uri="{FF2B5EF4-FFF2-40B4-BE49-F238E27FC236}">
                <a16:creationId xmlns:a16="http://schemas.microsoft.com/office/drawing/2014/main" xmlns="" id="{68947AFB-A016-4651-A76D-4458277D6D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19066" y="456142"/>
            <a:ext cx="3230033" cy="18076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449672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 descr="Obraz zawierający osoba, trawa, wewnątrz&#10;&#10;Opis wygenerowany przy bardzo wysokim poziomie pewności">
            <a:extLst>
              <a:ext uri="{FF2B5EF4-FFF2-40B4-BE49-F238E27FC236}">
                <a16:creationId xmlns:a16="http://schemas.microsoft.com/office/drawing/2014/main" xmlns="" id="{A5866F89-0043-4AB7-A317-554CDB9F1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9643918" y="981267"/>
            <a:ext cx="2743200" cy="15430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Obraz 4" descr="Obraz zawierający osoba, ściana, wewnątrz, trzymający&#10;&#10;Opis wygenerowany przy bardzo wysokim poziomie pewności">
            <a:extLst>
              <a:ext uri="{FF2B5EF4-FFF2-40B4-BE49-F238E27FC236}">
                <a16:creationId xmlns:a16="http://schemas.microsoft.com/office/drawing/2014/main" xmlns="" id="{E22867ED-0A23-47C7-8E94-6B1B6F868D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814233" y="4170892"/>
            <a:ext cx="2743200" cy="15430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6" descr="Obraz zawierający osoba, dziecko, chłopiec, młode&#10;&#10;Opis wygenerowany przy bardzo wysokim poziomie pewności">
            <a:extLst>
              <a:ext uri="{FF2B5EF4-FFF2-40B4-BE49-F238E27FC236}">
                <a16:creationId xmlns:a16="http://schemas.microsoft.com/office/drawing/2014/main" xmlns="" id="{EC391DE4-AA11-4970-A7C2-2CB4695CA0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772150" y="4181475"/>
            <a:ext cx="2743200" cy="15430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8" descr="Obraz zawierający osoba, mały, wewnątrz, dziecko&#10;&#10;Opis wygenerowany przy bardzo wysokim poziomie pewności">
            <a:extLst>
              <a:ext uri="{FF2B5EF4-FFF2-40B4-BE49-F238E27FC236}">
                <a16:creationId xmlns:a16="http://schemas.microsoft.com/office/drawing/2014/main" xmlns="" id="{3D6D7C36-9E67-4EDD-B0A1-0A42E79D03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708900" y="4128558"/>
            <a:ext cx="2743200" cy="15430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az 10" descr="Obraz zawierający dziecko&#10;&#10;Opis wygenerowany przy wysokim poziomie pewności">
            <a:extLst>
              <a:ext uri="{FF2B5EF4-FFF2-40B4-BE49-F238E27FC236}">
                <a16:creationId xmlns:a16="http://schemas.microsoft.com/office/drawing/2014/main" xmlns="" id="{2AD0FE2E-4DC4-4D6E-AAA0-5E7D9C188F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9645650" y="4117975"/>
            <a:ext cx="2743200" cy="15430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Obraz 12" descr="Obraz zawierający osoba, wewnątrz&#10;&#10;Opis wygenerowany przy bardzo wysokim poziomie pewności">
            <a:extLst>
              <a:ext uri="{FF2B5EF4-FFF2-40B4-BE49-F238E27FC236}">
                <a16:creationId xmlns:a16="http://schemas.microsoft.com/office/drawing/2014/main" xmlns="" id="{CFC46A86-AE81-4349-8222-1551697813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1845733" y="4170892"/>
            <a:ext cx="2743200" cy="15430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Obraz 14" descr="Obraz zawierający wewnątrz, osoba, dziecko, trawa&#10;&#10;Opis wygenerowany przy bardzo wysokim poziomie pewności">
            <a:extLst>
              <a:ext uri="{FF2B5EF4-FFF2-40B4-BE49-F238E27FC236}">
                <a16:creationId xmlns:a16="http://schemas.microsoft.com/office/drawing/2014/main" xmlns="" id="{4733ED99-ABDF-45D4-9633-DC73DEDEF3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-91017" y="4170892"/>
            <a:ext cx="2743200" cy="15430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Obraz 16" descr="Obraz zawierający osoba, wewnątrz, dziecko, chłopiec&#10;&#10;Opis wygenerowany przy bardzo wysokim poziomie pewności">
            <a:extLst>
              <a:ext uri="{FF2B5EF4-FFF2-40B4-BE49-F238E27FC236}">
                <a16:creationId xmlns:a16="http://schemas.microsoft.com/office/drawing/2014/main" xmlns="" id="{547F9E72-D32F-4EC3-84C0-D941B90F62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7708900" y="995891"/>
            <a:ext cx="2743200" cy="15430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Obraz 18" descr="Obraz zawierający osoba, wewnątrz, dziecko, mały&#10;&#10;Opis wygenerowany przy bardzo wysokim poziomie pewności">
            <a:extLst>
              <a:ext uri="{FF2B5EF4-FFF2-40B4-BE49-F238E27FC236}">
                <a16:creationId xmlns:a16="http://schemas.microsoft.com/office/drawing/2014/main" xmlns="" id="{3EF009F1-FA69-427C-A66F-5F37029240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5772149" y="995891"/>
            <a:ext cx="2743200" cy="15430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Obraz 20" descr="Obraz zawierający osoba, wewnątrz, dziecko, mały&#10;&#10;Opis wygenerowany przy bardzo wysokim poziomie pewności">
            <a:extLst>
              <a:ext uri="{FF2B5EF4-FFF2-40B4-BE49-F238E27FC236}">
                <a16:creationId xmlns:a16="http://schemas.microsoft.com/office/drawing/2014/main" xmlns="" id="{6F31031F-5532-42F2-8F53-B6EE976904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>
            <a:off x="3814234" y="1006476"/>
            <a:ext cx="2743200" cy="15430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Obraz 22" descr="Obraz zawierający osoba, wewnątrz, lalka, zabawka&#10;&#10;Opis wygenerowany przy bardzo wysokim poziomie pewności">
            <a:extLst>
              <a:ext uri="{FF2B5EF4-FFF2-40B4-BE49-F238E27FC236}">
                <a16:creationId xmlns:a16="http://schemas.microsoft.com/office/drawing/2014/main" xmlns="" id="{411BFE38-C697-4105-A934-AD251A5EDC3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5400000">
            <a:off x="1845733" y="1017058"/>
            <a:ext cx="2743200" cy="15430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Obraz 24" descr="Obraz zawierający wewnątrz, osoba, dziecko, młode&#10;&#10;Opis wygenerowany przy bardzo wysokim poziomie pewności">
            <a:extLst>
              <a:ext uri="{FF2B5EF4-FFF2-40B4-BE49-F238E27FC236}">
                <a16:creationId xmlns:a16="http://schemas.microsoft.com/office/drawing/2014/main" xmlns="" id="{C78FDE42-8FB5-4A2C-A4E9-F5DAC35EC0F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5340000">
            <a:off x="-112183" y="1027642"/>
            <a:ext cx="2743200" cy="15430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50038762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</Words>
  <Application>Microsoft Office PowerPoint</Application>
  <PresentationFormat>Panoramiczny</PresentationFormat>
  <Paragraphs>1</Paragraphs>
  <Slides>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</vt:i4>
      </vt:variant>
    </vt:vector>
  </HeadingPairs>
  <TitlesOfParts>
    <vt:vector size="8" baseType="lpstr">
      <vt:lpstr>Arial</vt:lpstr>
      <vt:lpstr>Arial Black</vt:lpstr>
      <vt:lpstr>Calibri</vt:lpstr>
      <vt:lpstr>Calibri Light</vt:lpstr>
      <vt:lpstr>Motyw pakietu Office</vt:lpstr>
      <vt:lpstr>Warsztaty z gwiazdką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Milena Maliszewska</dc:creator>
  <cp:lastModifiedBy>Milena Maliszewska</cp:lastModifiedBy>
  <cp:revision>241</cp:revision>
  <dcterms:created xsi:type="dcterms:W3CDTF">2012-08-15T16:54:36Z</dcterms:created>
  <dcterms:modified xsi:type="dcterms:W3CDTF">2018-12-17T14:41:48Z</dcterms:modified>
</cp:coreProperties>
</file>