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54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6BA11-D138-4BF9-A126-29D742150FB8}" type="datetimeFigureOut">
              <a:rPr lang="pl-PL" smtClean="0"/>
              <a:t>2018-10-18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1C7FF-9B03-4D36-B6E6-E1C2C3BAA7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9708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6BA11-D138-4BF9-A126-29D742150FB8}" type="datetimeFigureOut">
              <a:rPr lang="pl-PL" smtClean="0"/>
              <a:t>2018-10-18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1C7FF-9B03-4D36-B6E6-E1C2C3BAA7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99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6BA11-D138-4BF9-A126-29D742150FB8}" type="datetimeFigureOut">
              <a:rPr lang="pl-PL" smtClean="0"/>
              <a:t>2018-10-18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1C7FF-9B03-4D36-B6E6-E1C2C3BAA7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1095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6BA11-D138-4BF9-A126-29D742150FB8}" type="datetimeFigureOut">
              <a:rPr lang="pl-PL" smtClean="0"/>
              <a:t>2018-10-18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1C7FF-9B03-4D36-B6E6-E1C2C3BAA7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7910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6BA11-D138-4BF9-A126-29D742150FB8}" type="datetimeFigureOut">
              <a:rPr lang="pl-PL" smtClean="0"/>
              <a:t>2018-10-18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1C7FF-9B03-4D36-B6E6-E1C2C3BAA7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5577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6BA11-D138-4BF9-A126-29D742150FB8}" type="datetimeFigureOut">
              <a:rPr lang="pl-PL" smtClean="0"/>
              <a:t>2018-10-18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1C7FF-9B03-4D36-B6E6-E1C2C3BAA7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7183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6BA11-D138-4BF9-A126-29D742150FB8}" type="datetimeFigureOut">
              <a:rPr lang="pl-PL" smtClean="0"/>
              <a:t>2018-10-18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1C7FF-9B03-4D36-B6E6-E1C2C3BAA7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7759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6BA11-D138-4BF9-A126-29D742150FB8}" type="datetimeFigureOut">
              <a:rPr lang="pl-PL" smtClean="0"/>
              <a:t>2018-10-18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1C7FF-9B03-4D36-B6E6-E1C2C3BAA7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0543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6BA11-D138-4BF9-A126-29D742150FB8}" type="datetimeFigureOut">
              <a:rPr lang="pl-PL" smtClean="0"/>
              <a:t>2018-10-18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1C7FF-9B03-4D36-B6E6-E1C2C3BAA7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1049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6BA11-D138-4BF9-A126-29D742150FB8}" type="datetimeFigureOut">
              <a:rPr lang="pl-PL" smtClean="0"/>
              <a:t>2018-10-18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1C7FF-9B03-4D36-B6E6-E1C2C3BAA7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1443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6BA11-D138-4BF9-A126-29D742150FB8}" type="datetimeFigureOut">
              <a:rPr lang="pl-PL" smtClean="0"/>
              <a:t>2018-10-18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1C7FF-9B03-4D36-B6E6-E1C2C3BAA7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0034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6BA11-D138-4BF9-A126-29D742150FB8}" type="datetimeFigureOut">
              <a:rPr lang="pl-PL" smtClean="0"/>
              <a:t>2018-10-18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1C7FF-9B03-4D36-B6E6-E1C2C3BAA7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4246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3568" y="1124744"/>
            <a:ext cx="7772400" cy="1872208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sz="5000" b="1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Tygryski i Surykatka</a:t>
            </a:r>
            <a:r>
              <a:rPr lang="pl-PL" b="1" spc="50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pl-PL" b="1" spc="50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pl-PL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Warsztaty przyrodnicze</a:t>
            </a:r>
            <a:endParaRPr lang="pl-PL" b="1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320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332657"/>
            <a:ext cx="8229600" cy="201622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pl-PL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17 października nasze przedszkole odwiedził niezwykły gość </a:t>
            </a:r>
            <a:br>
              <a:rPr lang="pl-PL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pl-PL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surykatka imieniem Budyń. </a:t>
            </a:r>
          </a:p>
          <a:p>
            <a:pPr marL="0" indent="0" algn="just">
              <a:buNone/>
            </a:pPr>
            <a:r>
              <a:rPr lang="pl-PL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Jego opiekun szczegółowo przekazał dzieciom informacje dotyczące surykatek - zachowanie, zwyczaje, sposoby zdobywania pokarmu itd. </a:t>
            </a:r>
          </a:p>
          <a:p>
            <a:pPr marL="0" indent="0" algn="just">
              <a:buNone/>
            </a:pPr>
            <a:endParaRPr lang="pl-PL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583" y="2348880"/>
            <a:ext cx="5177740" cy="41965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08920"/>
            <a:ext cx="4320480" cy="40140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379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08911" cy="1152129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pl-PL" sz="2700" cap="none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</a:t>
            </a:r>
            <a:r>
              <a:rPr lang="pl-PL" sz="27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udyń okazał się bardzo przyjaznym ssakiem, </a:t>
            </a:r>
            <a:br>
              <a:rPr lang="pl-PL" sz="27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pl-PL" sz="27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chętnym do zabawy i tak samo ciekawskim jak nasze tygryski</a:t>
            </a:r>
            <a:r>
              <a:rPr lang="pl-PL" sz="2700" cap="none" dirty="0" smtClean="0"/>
              <a:t>. </a:t>
            </a:r>
            <a:r>
              <a:rPr lang="pl-PL" cap="none" dirty="0" smtClean="0"/>
              <a:t/>
            </a:r>
            <a:br>
              <a:rPr lang="pl-PL" cap="none" dirty="0" smtClean="0"/>
            </a:br>
            <a:endParaRPr lang="pl-PL" cap="none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1"/>
          </p:nvPr>
        </p:nvSpPr>
        <p:spPr>
          <a:xfrm>
            <a:off x="284363" y="5436603"/>
            <a:ext cx="3855589" cy="1160749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pl-PL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</a:t>
            </a:r>
            <a:r>
              <a:rPr lang="pl-PL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zieci radośnie powitały go w naszej sali wykazując się nie lada odwagą.</a:t>
            </a:r>
            <a:endParaRPr lang="pl-PL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22088"/>
            <a:ext cx="4764021" cy="35730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63" y="1700808"/>
            <a:ext cx="4981060" cy="37357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962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996952"/>
            <a:ext cx="4651588" cy="36507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9596"/>
            <a:ext cx="4563339" cy="3422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36223"/>
            <a:ext cx="4032448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5148064" y="274638"/>
            <a:ext cx="3538736" cy="229026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l-PL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Początkowo delikatnie głaskaliśmy, </a:t>
            </a:r>
            <a:br>
              <a:rPr lang="pl-PL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pl-PL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następnie przytulaliśmy</a:t>
            </a:r>
            <a:br>
              <a:rPr lang="pl-PL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pl-PL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ale najlepsze było </a:t>
            </a:r>
            <a:br>
              <a:rPr lang="pl-PL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pl-PL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przed nami..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178164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9044"/>
            <a:ext cx="4473366" cy="3355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29044"/>
            <a:ext cx="4403781" cy="33028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53063"/>
            <a:ext cx="4403781" cy="33028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53063"/>
            <a:ext cx="4473366" cy="3422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830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674640" cy="193022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l-PL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Karmienie</a:t>
            </a:r>
            <a:br>
              <a:rPr lang="pl-PL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pl-PL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larwami</a:t>
            </a:r>
            <a:br>
              <a:rPr lang="pl-PL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pl-PL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drewnojadków.</a:t>
            </a:r>
            <a:r>
              <a:rPr lang="pl-PL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pl-PL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pl-PL" sz="24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Pyszności </a:t>
            </a:r>
            <a:r>
              <a:rPr lang="pl-PL" sz="24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sym typeface="Wingdings" panose="05000000000000000000" pitchFamily="2" charset="2"/>
              </a:rPr>
              <a:t></a:t>
            </a:r>
            <a:endParaRPr lang="pl-PL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54" y="2682668"/>
            <a:ext cx="4582435" cy="34368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343964" cy="3150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60" y="1"/>
            <a:ext cx="4367029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640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60648"/>
            <a:ext cx="4128459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6632"/>
            <a:ext cx="4704523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21" y="3356992"/>
            <a:ext cx="4464496" cy="33483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018" y="3591029"/>
            <a:ext cx="4152446" cy="31143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881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4551846" cy="34138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683" y="269277"/>
            <a:ext cx="4365492" cy="36184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74" y="3602524"/>
            <a:ext cx="4248472" cy="3012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004049" y="4221088"/>
            <a:ext cx="3672408" cy="239426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pl-PL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Na koniec pobawiliśmy się </a:t>
            </a:r>
            <a:br>
              <a:rPr lang="pl-PL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pl-PL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z Budyniem w kółeczku.</a:t>
            </a:r>
            <a:br>
              <a:rPr lang="pl-PL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pl-PL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Stworzyliśmy mur z dłoni. </a:t>
            </a:r>
            <a:br>
              <a:rPr lang="pl-PL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pl-PL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Surykatka okazała się jednak sprytniejsza i parokrotnie rozbawiła tym dzieci.  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303996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24128" y="5157192"/>
            <a:ext cx="2962672" cy="1368152"/>
          </a:xfrm>
        </p:spPr>
        <p:txBody>
          <a:bodyPr>
            <a:normAutofit/>
          </a:bodyPr>
          <a:lstStyle/>
          <a:p>
            <a:r>
              <a:rPr lang="pl-PL" sz="2400" dirty="0" smtClean="0"/>
              <a:t>Wykonała:</a:t>
            </a:r>
            <a:br>
              <a:rPr lang="pl-PL" sz="2400" dirty="0" smtClean="0"/>
            </a:br>
            <a:r>
              <a:rPr lang="pl-PL" sz="2400" dirty="0" smtClean="0"/>
              <a:t>B. Izdebska</a:t>
            </a:r>
            <a:endParaRPr lang="pl-PL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52177"/>
            <a:ext cx="4464496" cy="3348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95" y="3068960"/>
            <a:ext cx="4930591" cy="3697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895211" cy="2705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130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177</TotalTime>
  <Words>42</Words>
  <Application>Microsoft Office PowerPoint</Application>
  <PresentationFormat>Pokaz na ekranie (4:3)</PresentationFormat>
  <Paragraphs>9</Paragraphs>
  <Slides>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3" baseType="lpstr">
      <vt:lpstr>Arial</vt:lpstr>
      <vt:lpstr>Calibri</vt:lpstr>
      <vt:lpstr>Wingdings</vt:lpstr>
      <vt:lpstr>Motyw pakietu Office</vt:lpstr>
      <vt:lpstr>Tygryski i Surykatka Warsztaty przyrodnicze</vt:lpstr>
      <vt:lpstr>Prezentacja programu PowerPoint</vt:lpstr>
      <vt:lpstr>Budyń okazał się bardzo przyjaznym ssakiem,  chętnym do zabawy i tak samo ciekawskim jak nasze tygryski.  </vt:lpstr>
      <vt:lpstr>Początkowo delikatnie głaskaliśmy,  następnie przytulaliśmy ale najlepsze było   przed nami..</vt:lpstr>
      <vt:lpstr>Prezentacja programu PowerPoint</vt:lpstr>
      <vt:lpstr>Karmienie larwami drewnojadków. Pyszności </vt:lpstr>
      <vt:lpstr>Prezentacja programu PowerPoint</vt:lpstr>
      <vt:lpstr>Na koniec pobawiliśmy się  z Budyniem w kółeczku. Stworzyliśmy mur z dłoni.  Surykatka okazała się jednak sprytniejsza i parokrotnie rozbawiła tym dzieci.  </vt:lpstr>
      <vt:lpstr>Wykonała: B. Izdebska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Tygryski i Surykatka  Warsztaty przyrodnicze</dc:title>
  <dc:creator>Marcin Izdebski</dc:creator>
  <cp:lastModifiedBy>Milena Maliszewska</cp:lastModifiedBy>
  <cp:revision>21</cp:revision>
  <dcterms:created xsi:type="dcterms:W3CDTF">2018-10-17T17:43:20Z</dcterms:created>
  <dcterms:modified xsi:type="dcterms:W3CDTF">2018-10-18T04:55:47Z</dcterms:modified>
</cp:coreProperties>
</file>