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4" r:id="rId3"/>
    <p:sldId id="260" r:id="rId4"/>
    <p:sldId id="265" r:id="rId5"/>
    <p:sldId id="269" r:id="rId6"/>
    <p:sldId id="270" r:id="rId7"/>
    <p:sldId id="271" r:id="rId8"/>
    <p:sldId id="263" r:id="rId9"/>
    <p:sldId id="261" r:id="rId10"/>
    <p:sldId id="264" r:id="rId11"/>
    <p:sldId id="266" r:id="rId12"/>
    <p:sldId id="267" r:id="rId13"/>
    <p:sldId id="262" r:id="rId14"/>
    <p:sldId id="268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42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17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490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03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63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136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14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790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19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78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3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03060-FD3D-4568-A65D-226278773659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EBB40-0F9A-48EB-B814-BBD16BDEA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39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358" y="3747752"/>
            <a:ext cx="2607641" cy="31102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271"/>
            <a:ext cx="12191999" cy="685799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876800" y="4425969"/>
            <a:ext cx="6940400" cy="17538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SYMBOLE NARODOWE</a:t>
            </a:r>
          </a:p>
          <a:p>
            <a:pPr algn="ctr"/>
            <a:r>
              <a:rPr lang="pl-PL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GRUPA 0A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10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Znalezione obrazy dla zapytania mapa polski grafika dla dzieci bialo czerw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39" y="291366"/>
            <a:ext cx="4058094" cy="377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6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7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722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40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60" y="205122"/>
            <a:ext cx="11144250" cy="626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8531274" y="5877959"/>
            <a:ext cx="28310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Przygotowała: Lidia </a:t>
            </a:r>
            <a:r>
              <a:rPr lang="pl-PL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Arent</a:t>
            </a:r>
            <a:endParaRPr lang="pl-P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6111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5" y="0"/>
            <a:ext cx="11260428" cy="675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742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588" y="3274313"/>
            <a:ext cx="5710659" cy="358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0" y="167426"/>
            <a:ext cx="119258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Wszyscy doskonale wiemy jak ważne jest poczucie przynależności do grupy społecznej, najbliższej rodziny i kraju w którym żyjemy. </a:t>
            </a:r>
          </a:p>
          <a:p>
            <a:pPr algn="ctr"/>
            <a:r>
              <a:rPr lang="pl-PL" sz="2000" b="1" dirty="0"/>
              <a:t>Miesiąc listopad dostarcza nam wiele okazji do kształtowania u dzieci postaw szacunku do historii naszego kraju, symboli narodowych, do rozbudzania tożsamości narodowej. </a:t>
            </a:r>
          </a:p>
          <a:p>
            <a:pPr algn="ctr"/>
            <a:r>
              <a:rPr lang="pl-PL" sz="2000" b="1" dirty="0"/>
              <a:t>W naszym przedszkolu, w każdej grupie dzieci poznawały symbole narodowe- godło, flagę i hymn.</a:t>
            </a:r>
          </a:p>
          <a:p>
            <a:pPr algn="ctr"/>
            <a:r>
              <a:rPr lang="pl-PL" sz="2000" b="1" dirty="0"/>
              <a:t> Z dużym zainteresowaniem dzieci obejrzały film edukacyjny pt.: „Polak mały”, który w ciekawy i dostosowany dla dzieci sposób opowiedział o naszych symbolach narodowych. </a:t>
            </a:r>
          </a:p>
          <a:p>
            <a:pPr algn="ctr"/>
            <a:r>
              <a:rPr lang="pl-PL" sz="2000" b="1" dirty="0"/>
              <a:t>Przedszkolaki dowiedziały się między innymi, dlaczego w godle Polski umieszczony jest orzeł, co symbolizują kolory na fladze Polski oraz kiedy można usłyszeć hymn. Wykonały także wiele patriotycznych prac plastycznych jak również dostały zaproszenie od młodszych koleżanek i kolegów na przedstawienie z okazji Stulecia Niepodległości. </a:t>
            </a:r>
          </a:p>
          <a:p>
            <a:pPr algn="ctr"/>
            <a:r>
              <a:rPr lang="pl-PL" sz="2000" b="1" dirty="0"/>
              <a:t>Dzięki takim działaniom uświadamiamy dzieciom kim jesteśmy, skąd się wywodzimy, jaka jest nasza przeszłość, uczymy je bycia Polakiem i miłości do kraju ojczystego.</a:t>
            </a:r>
          </a:p>
        </p:txBody>
      </p:sp>
    </p:spTree>
    <p:extLst>
      <p:ext uri="{BB962C8B-B14F-4D97-AF65-F5344CB8AC3E}">
        <p14:creationId xmlns:p14="http://schemas.microsoft.com/office/powerpoint/2010/main" val="415369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48507"/>
            <a:ext cx="4718713" cy="350949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18713" cy="35420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291" y="515155"/>
            <a:ext cx="7190965" cy="5393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76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807" y="0"/>
            <a:ext cx="5104328" cy="482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10" y="4533363"/>
            <a:ext cx="3337499" cy="2324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626" y="2937932"/>
            <a:ext cx="5230821" cy="39200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849" y="0"/>
            <a:ext cx="498696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1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6851" cy="6858000"/>
          </a:xfrm>
          <a:prstGeom prst="rect">
            <a:avLst/>
          </a:prstGeom>
        </p:spPr>
      </p:pic>
      <p:pic>
        <p:nvPicPr>
          <p:cNvPr id="1026" name="Picture 2" descr="https://scontent-waw1-1.xx.fbcdn.net/v/t1.15752-9/46096477_823597401304656_351779004321103872_n.jpg?_nc_cat=107&amp;_nc_ht=scontent-waw1-1.xx&amp;oh=818b334b815e825058e52b71e4914a55&amp;oe=5C89520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67" y="0"/>
            <a:ext cx="3862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558" y="0"/>
            <a:ext cx="4042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2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435" y="0"/>
            <a:ext cx="7817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4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2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988676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76" y="0"/>
            <a:ext cx="6203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1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57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426" y="437882"/>
            <a:ext cx="4587023" cy="395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1539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173</Words>
  <Application>Microsoft Office PowerPoint</Application>
  <PresentationFormat>Panoramiczny</PresentationFormat>
  <Paragraphs>9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Właściciel</dc:creator>
  <cp:lastModifiedBy>Milena Maliszewska</cp:lastModifiedBy>
  <cp:revision>7</cp:revision>
  <dcterms:created xsi:type="dcterms:W3CDTF">2018-11-09T16:48:32Z</dcterms:created>
  <dcterms:modified xsi:type="dcterms:W3CDTF">2018-11-14T06:38:57Z</dcterms:modified>
</cp:coreProperties>
</file>