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1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19FE-EC9C-4FE4-B2AF-5F930923E2FE}" type="datetimeFigureOut">
              <a:rPr lang="pl-PL" smtClean="0"/>
              <a:t>2018-10-23</a:t>
            </a:fld>
            <a:endParaRPr lang="pl-P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E8C8E-F257-4AC7-950C-B8BC496B0640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19FE-EC9C-4FE4-B2AF-5F930923E2FE}" type="datetimeFigureOut">
              <a:rPr lang="pl-PL" smtClean="0"/>
              <a:t>2018-10-23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8C8E-F257-4AC7-950C-B8BC496B064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19FE-EC9C-4FE4-B2AF-5F930923E2FE}" type="datetimeFigureOut">
              <a:rPr lang="pl-PL" smtClean="0"/>
              <a:t>2018-10-23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8C8E-F257-4AC7-950C-B8BC496B064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19FE-EC9C-4FE4-B2AF-5F930923E2FE}" type="datetimeFigureOut">
              <a:rPr lang="pl-PL" smtClean="0"/>
              <a:t>2018-10-23</a:t>
            </a:fld>
            <a:endParaRPr lang="pl-PL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E8C8E-F257-4AC7-950C-B8BC496B0640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19FE-EC9C-4FE4-B2AF-5F930923E2FE}" type="datetimeFigureOut">
              <a:rPr lang="pl-PL" smtClean="0"/>
              <a:t>2018-10-23</a:t>
            </a:fld>
            <a:endParaRPr lang="pl-PL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E8C8E-F257-4AC7-950C-B8BC496B0640}" type="slidenum">
              <a:rPr lang="pl-PL" smtClean="0"/>
              <a:t>‹#›</a:t>
            </a:fld>
            <a:endParaRPr lang="pl-PL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19FE-EC9C-4FE4-B2AF-5F930923E2FE}" type="datetimeFigureOut">
              <a:rPr lang="pl-PL" smtClean="0"/>
              <a:t>2018-10-23</a:t>
            </a:fld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E8C8E-F257-4AC7-950C-B8BC496B0640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19FE-EC9C-4FE4-B2AF-5F930923E2FE}" type="datetimeFigureOut">
              <a:rPr lang="pl-PL" smtClean="0"/>
              <a:t>2018-10-23</a:t>
            </a:fld>
            <a:endParaRPr lang="pl-PL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E8C8E-F257-4AC7-950C-B8BC496B0640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19FE-EC9C-4FE4-B2AF-5F930923E2FE}" type="datetimeFigureOut">
              <a:rPr lang="pl-PL" smtClean="0"/>
              <a:t>2018-10-23</a:t>
            </a:fld>
            <a:endParaRPr lang="pl-PL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E8C8E-F257-4AC7-950C-B8BC496B0640}" type="slidenum">
              <a:rPr lang="pl-PL" smtClean="0"/>
              <a:t>‹#›</a:t>
            </a:fld>
            <a:endParaRPr lang="pl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19FE-EC9C-4FE4-B2AF-5F930923E2FE}" type="datetimeFigureOut">
              <a:rPr lang="pl-PL" smtClean="0"/>
              <a:t>2018-10-23</a:t>
            </a:fld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E8C8E-F257-4AC7-950C-B8BC496B0640}" type="slidenum">
              <a:rPr lang="pl-PL" smtClean="0"/>
              <a:t>‹#›</a:t>
            </a:fld>
            <a:endParaRPr lang="pl-PL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19FE-EC9C-4FE4-B2AF-5F930923E2FE}" type="datetimeFigureOut">
              <a:rPr lang="pl-PL" smtClean="0"/>
              <a:t>2018-10-23</a:t>
            </a:fld>
            <a:endParaRPr lang="pl-PL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E8C8E-F257-4AC7-950C-B8BC496B0640}" type="slidenum">
              <a:rPr lang="pl-PL" smtClean="0"/>
              <a:t>‹#›</a:t>
            </a:fld>
            <a:endParaRPr lang="pl-PL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519FE-EC9C-4FE4-B2AF-5F930923E2FE}" type="datetimeFigureOut">
              <a:rPr lang="pl-PL" smtClean="0"/>
              <a:t>2018-10-23</a:t>
            </a:fld>
            <a:endParaRPr lang="pl-PL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6EE8C8E-F257-4AC7-950C-B8BC496B0640}" type="slidenum">
              <a:rPr lang="pl-PL" smtClean="0"/>
              <a:t>‹#›</a:t>
            </a:fld>
            <a:endParaRPr lang="pl-PL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57519FE-EC9C-4FE4-B2AF-5F930923E2FE}" type="datetimeFigureOut">
              <a:rPr lang="pl-PL" smtClean="0"/>
              <a:t>2018-10-23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26EE8C8E-F257-4AC7-950C-B8BC496B0640}" type="slidenum">
              <a:rPr lang="pl-PL" smtClean="0"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3.jpg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4.png"/><Relationship Id="rId5" Type="http://schemas.openxmlformats.org/officeDocument/2006/relationships/image" Target="../media/image12.png"/><Relationship Id="rId10" Type="http://schemas.openxmlformats.org/officeDocument/2006/relationships/image" Target="../media/image13.jpeg"/><Relationship Id="rId4" Type="http://schemas.openxmlformats.org/officeDocument/2006/relationships/image" Target="../media/image11.jpeg"/><Relationship Id="rId9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88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075240" cy="633670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pl-PL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W ramach obchodów </a:t>
            </a:r>
            <a:r>
              <a:rPr lang="pl-PL" sz="21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Światowego Dnia Czystych Rąk </a:t>
            </a:r>
            <a:r>
              <a:rPr lang="pl-PL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/>
            </a:r>
            <a:br>
              <a:rPr lang="pl-PL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</a:br>
            <a:r>
              <a:rPr lang="pl-PL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przedszkolaki z grupy Tygryski, wzięły udział w zajęciach </a:t>
            </a:r>
            <a:br>
              <a:rPr lang="pl-PL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</a:br>
            <a:r>
              <a:rPr lang="pl-PL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promujących regularne mycia rąk w ciągu całego dnia. </a:t>
            </a:r>
            <a:br>
              <a:rPr lang="pl-PL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</a:br>
            <a:r>
              <a:rPr lang="pl-PL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Spotkanie rozpoczęliśmy od poszukiwania w sali trzech ukrytych przedmiotów. Następnie nastąpiła burza mózgów, czego mogą dotyczyć zajęcia? Oczywiście „czystości”, to było łatwe zadanie.</a:t>
            </a:r>
            <a:br>
              <a:rPr lang="pl-PL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</a:br>
            <a:r>
              <a:rPr lang="pl-PL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Kolejny etap to wysłuchanie krótkiego opowiadania</a:t>
            </a:r>
            <a:br>
              <a:rPr lang="pl-PL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</a:br>
            <a:r>
              <a:rPr lang="pl-PL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 o czystej i brudnej rękawiczce oraz udział w zabawie ruchowej,  gdzie na przerwę w piosence „Mydło wszystko umyje” wykonywały czynności higieniczne, jak mycie włosów, pleców, stóp</a:t>
            </a:r>
            <a:r>
              <a:rPr lang="pl-PL" sz="210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, brzucha </a:t>
            </a:r>
            <a:r>
              <a:rPr lang="pl-PL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itp. </a:t>
            </a:r>
            <a:br>
              <a:rPr lang="pl-PL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</a:br>
            <a:r>
              <a:rPr lang="pl-PL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Dzieci obejrzały również film instruktarzowy oraz omówiły plakat, jak i kiedy myć ręce, a także wykonały kartę pracy, składając pocięty na cztery elementy obrazek.</a:t>
            </a:r>
            <a:br>
              <a:rPr lang="pl-PL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</a:br>
            <a:r>
              <a:rPr lang="pl-PL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Na koniec udały się wraz z panią do łazienki, by zaprezentować zdobyte umiejętności prawidłowego mycia rąk, wymawiając głośno hasło „Żeby zdrowym być, trzeba ręce myć”. </a:t>
            </a:r>
            <a:br>
              <a:rPr lang="pl-PL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</a:br>
            <a:r>
              <a:rPr lang="pl-PL" sz="21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>W nagrodę otrzymały naklejkę „Nie dajmy szansy bakteriom!”. </a:t>
            </a:r>
            <a:r>
              <a:rPr lang="pl-PL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  <a:t/>
            </a:r>
            <a:br>
              <a:rPr lang="pl-PL" sz="2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bg2">
                    <a:lumMod val="60000"/>
                    <a:lumOff val="40000"/>
                  </a:schemeClr>
                </a:solidFill>
                <a:effectLst/>
              </a:rPr>
            </a:br>
            <a:endParaRPr lang="pl-PL" sz="2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9937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315" y="325006"/>
            <a:ext cx="4572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786" y="186253"/>
            <a:ext cx="3414375" cy="4552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97662"/>
            <a:ext cx="4326227" cy="3244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36" name="Picture 12" descr="Podobny obraz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971" y="5038603"/>
            <a:ext cx="1413998" cy="156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odobny obraz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3722">
            <a:off x="5989236" y="5462190"/>
            <a:ext cx="1227815" cy="68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42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88640"/>
            <a:ext cx="4467328" cy="3350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05285"/>
            <a:ext cx="4320480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4" name="Obi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840866"/>
              </p:ext>
            </p:extLst>
          </p:nvPr>
        </p:nvGraphicFramePr>
        <p:xfrm>
          <a:off x="4289425" y="3221038"/>
          <a:ext cx="563563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Obiekt powłoki pakowarki" showAsIcon="1" r:id="rId6" imgW="563760" imgH="415080" progId="Package">
                  <p:embed/>
                </p:oleObj>
              </mc:Choice>
              <mc:Fallback>
                <p:oleObj name="Obiekt powłoki pakowarki" showAsIcon="1" r:id="rId6" imgW="563760" imgH="4150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289425" y="3221038"/>
                        <a:ext cx="563563" cy="414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i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026664"/>
              </p:ext>
            </p:extLst>
          </p:nvPr>
        </p:nvGraphicFramePr>
        <p:xfrm>
          <a:off x="4289425" y="3221038"/>
          <a:ext cx="563563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Obiekt powłoki pakowarki" showAsIcon="1" r:id="rId8" imgW="563760" imgH="415080" progId="Package">
                  <p:embed/>
                </p:oleObj>
              </mc:Choice>
              <mc:Fallback>
                <p:oleObj name="Obiekt powłoki pakowarki" showAsIcon="1" r:id="rId8" imgW="563760" imgH="4150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89425" y="3221038"/>
                        <a:ext cx="563563" cy="414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3" name="Picture 5" descr="Znalezione obrazy dla zapytania akademia czystych rą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2592288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4249">
            <a:off x="464380" y="3005481"/>
            <a:ext cx="3024336" cy="3672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04275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6006"/>
            <a:ext cx="3977080" cy="2982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38486"/>
            <a:ext cx="3960440" cy="297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75557">
            <a:off x="351938" y="3400654"/>
            <a:ext cx="3941536" cy="2956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1988">
            <a:off x="4574274" y="3448811"/>
            <a:ext cx="3908442" cy="2931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9826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12976"/>
            <a:ext cx="2520280" cy="3360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365104"/>
            <a:ext cx="3128716" cy="23465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04864"/>
            <a:ext cx="3936438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7528"/>
            <a:ext cx="3356864" cy="2517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345" y="202228"/>
            <a:ext cx="3744416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088" y="5316960"/>
            <a:ext cx="1918968" cy="14392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48264" y="3212976"/>
            <a:ext cx="1944216" cy="864096"/>
          </a:xfrm>
        </p:spPr>
        <p:txBody>
          <a:bodyPr/>
          <a:lstStyle/>
          <a:p>
            <a:pPr algn="r"/>
            <a:r>
              <a:rPr lang="pl-PL" sz="20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Wykonała: </a:t>
            </a:r>
            <a:br>
              <a:rPr lang="pl-PL" sz="20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2000" dirty="0" smtClean="0">
                <a:solidFill>
                  <a:schemeClr val="tx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Beata Izdebska</a:t>
            </a:r>
            <a:endParaRPr lang="pl-PL" sz="2000" dirty="0">
              <a:solidFill>
                <a:schemeClr val="tx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127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rny">
  <a:themeElements>
    <a:clrScheme name="Elementarny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rny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rny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186</TotalTime>
  <Words>9</Words>
  <Application>Microsoft Office PowerPoint</Application>
  <PresentationFormat>Pokaz na ekranie (4:3)</PresentationFormat>
  <Paragraphs>2</Paragraphs>
  <Slides>6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1" baseType="lpstr">
      <vt:lpstr>Calibri</vt:lpstr>
      <vt:lpstr>Palatino Linotype</vt:lpstr>
      <vt:lpstr>Wingdings</vt:lpstr>
      <vt:lpstr>Elementarny</vt:lpstr>
      <vt:lpstr>Obiekt powłoki pakowarki</vt:lpstr>
      <vt:lpstr>Prezentacja programu PowerPoint</vt:lpstr>
      <vt:lpstr>W ramach obchodów Światowego Dnia Czystych Rąk  przedszkolaki z grupy Tygryski, wzięły udział w zajęciach  promujących regularne mycia rąk w ciągu całego dnia.  Spotkanie rozpoczęliśmy od poszukiwania w sali trzech ukrytych przedmiotów. Następnie nastąpiła burza mózgów, czego mogą dotyczyć zajęcia? Oczywiście „czystości”, to było łatwe zadanie. Kolejny etap to wysłuchanie krótkiego opowiadania  o czystej i brudnej rękawiczce oraz udział w zabawie ruchowej,  gdzie na przerwę w piosence „Mydło wszystko umyje” wykonywały czynności higieniczne, jak mycie włosów, pleców, stóp, brzucha itp.  Dzieci obejrzały również film instruktarzowy oraz omówiły plakat, jak i kiedy myć ręce, a także wykonały kartę pracy, składając pocięty na cztery elementy obrazek. Na koniec udały się wraz z panią do łazienki, by zaprezentować zdobyte umiejętności prawidłowego mycia rąk, wymawiając głośno hasło „Żeby zdrowym być, trzeba ręce myć”.  W nagrodę otrzymały naklejkę „Nie dajmy szansy bakteriom!”.  </vt:lpstr>
      <vt:lpstr>Prezentacja programu PowerPoint</vt:lpstr>
      <vt:lpstr>Prezentacja programu PowerPoint</vt:lpstr>
      <vt:lpstr>Prezentacja programu PowerPoint</vt:lpstr>
      <vt:lpstr>Wykonała:  Beata Izdebska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Marcin Izdebski</dc:creator>
  <cp:lastModifiedBy>Milena Maliszewska</cp:lastModifiedBy>
  <cp:revision>16</cp:revision>
  <dcterms:created xsi:type="dcterms:W3CDTF">2018-10-23T04:47:40Z</dcterms:created>
  <dcterms:modified xsi:type="dcterms:W3CDTF">2018-10-23T11:29:43Z</dcterms:modified>
</cp:coreProperties>
</file>