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4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9435EF-A3B3-B031-75D2-D4968F49CA79}" v="2" dt="2018-10-23T20:26:42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423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0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758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74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81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99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589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119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82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4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08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0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6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66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7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64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5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Spotkanie z </a:t>
            </a:r>
            <a:r>
              <a:rPr lang="pl-PL" dirty="0" err="1"/>
              <a:t>surykatką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Grupa Rybki</a:t>
            </a:r>
          </a:p>
        </p:txBody>
      </p:sp>
    </p:spTree>
    <p:extLst>
      <p:ext uri="{BB962C8B-B14F-4D97-AF65-F5344CB8AC3E}">
        <p14:creationId xmlns:p14="http://schemas.microsoft.com/office/powerpoint/2010/main" val="202103639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pies, osoba, kobieta, siedzi&#10;&#10;Opis wygenerowany przy bardzo wysokim poziomie pewności">
            <a:extLst>
              <a:ext uri="{FF2B5EF4-FFF2-40B4-BE49-F238E27FC236}">
                <a16:creationId xmlns:a16="http://schemas.microsoft.com/office/drawing/2014/main" xmlns="" id="{B18E87A2-D787-4FEB-918C-2B75CB91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56" y="675018"/>
            <a:ext cx="10449462" cy="549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8D3EAE6-5AC4-4EF7-BA5E-FF047F057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5223CC4-CEF2-43BE-A268-7574A7F572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AD518D9-DA34-42A4-AE7C-2449A29A2A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57E9183-A8C2-4E29-854A-122252F8C7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27F9D8B-907D-42F0-8748-A986C12C50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127D324-ED99-4DAD-96B2-75E77B6EE6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C458EB8A-C7C5-4211-9687-A5EE0C6DD0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5D94D4E-6D90-4017-88B5-20FB900382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55383EC4-D6DD-4C5A-913E-9FBB97309C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9779F7A-4308-4A06-9EE1-97A003037C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0F2FC2F-2244-4240-94B0-9D51B33BA5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03307054-69F1-41D9-993D-AE5A21F869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5D0D5C-A8D1-4A49-901E-BAC938FE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Dowiedzieliśmy się czym </a:t>
            </a:r>
            <a:br>
              <a:rPr lang="en-US" sz="3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4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żywią się surykatki.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6E7B777-18B2-4C35-B506-702DC68D25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518A327E-146D-40F8-A037-CBCF9790BA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052" r="-4" b="24"/>
          <a:stretch/>
        </p:blipFill>
        <p:spPr>
          <a:xfrm>
            <a:off x="1776502" y="1257341"/>
            <a:ext cx="4243375" cy="2798064"/>
          </a:xfrm>
          <a:prstGeom prst="rect">
            <a:avLst/>
          </a:prstGeom>
        </p:spPr>
      </p:pic>
      <p:pic>
        <p:nvPicPr>
          <p:cNvPr id="3" name="Obraz 3" descr="Obraz zawierający osoba, dziecko, młode, podłoże&#10;&#10;Opis wygenerowany przy bardzo wysokim poziomie pewności">
            <a:extLst>
              <a:ext uri="{FF2B5EF4-FFF2-40B4-BE49-F238E27FC236}">
                <a16:creationId xmlns:a16="http://schemas.microsoft.com/office/drawing/2014/main" xmlns="" id="{CD713DDF-C4D1-4F97-A3D8-B232CD87EE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2" b="11752"/>
          <a:stretch/>
        </p:blipFill>
        <p:spPr>
          <a:xfrm>
            <a:off x="6180744" y="1257341"/>
            <a:ext cx="4227694" cy="279806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DF7A100-AC98-48E5-8ADC-222C893FB2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017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dziecko, wewnątrz, chłopiec&#10;&#10;Opis wygenerowany przy bardzo wysokim poziomie pewności">
            <a:extLst>
              <a:ext uri="{FF2B5EF4-FFF2-40B4-BE49-F238E27FC236}">
                <a16:creationId xmlns:a16="http://schemas.microsoft.com/office/drawing/2014/main" xmlns="" id="{7330DECB-4C59-4C5B-B001-BDAAD8D2B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7" r="19256" b="1"/>
          <a:stretch/>
        </p:blipFill>
        <p:spPr>
          <a:xfrm>
            <a:off x="804334" y="804334"/>
            <a:ext cx="5051804" cy="5249332"/>
          </a:xfrm>
          <a:prstGeom prst="rect">
            <a:avLst/>
          </a:prstGeom>
          <a:ln w="57150" cmpd="thickThin">
            <a:solidFill>
              <a:srgbClr val="FFFFFF"/>
            </a:solidFill>
            <a:miter lim="800000"/>
          </a:ln>
        </p:spPr>
      </p:pic>
      <p:pic>
        <p:nvPicPr>
          <p:cNvPr id="4" name="Obraz 4" descr="Obraz zawierający osoba, dziecko, siedzi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91AC9A52-6641-4CF1-BFB2-F4B09B300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5" r="788" b="1"/>
          <a:stretch/>
        </p:blipFill>
        <p:spPr>
          <a:xfrm>
            <a:off x="6335861" y="804334"/>
            <a:ext cx="5051804" cy="5249332"/>
          </a:xfrm>
          <a:prstGeom prst="rect">
            <a:avLst/>
          </a:prstGeom>
          <a:ln w="57150" cmpd="thickThin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04294356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dziecko, siedzi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12025B06-96E6-4CEB-AE3D-480CA38F9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0133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dziecko, wewnątrz, chłopiec&#10;&#10;Opis wygenerowany przy bardzo wysokim poziomie pewności">
            <a:extLst>
              <a:ext uri="{FF2B5EF4-FFF2-40B4-BE49-F238E27FC236}">
                <a16:creationId xmlns:a16="http://schemas.microsoft.com/office/drawing/2014/main" xmlns="" id="{8789EAAC-B72E-49B4-AF01-807E55DEE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02" y="724304"/>
            <a:ext cx="10097578" cy="552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dziecko, siedzi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CAFF9906-DF85-48C8-9E56-90FA1BE4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06"/>
          <a:stretch/>
        </p:blipFill>
        <p:spPr>
          <a:xfrm>
            <a:off x="486138" y="488137"/>
            <a:ext cx="5608274" cy="5883295"/>
          </a:xfrm>
          <a:prstGeom prst="rect">
            <a:avLst/>
          </a:prstGeom>
        </p:spPr>
      </p:pic>
      <p:pic>
        <p:nvPicPr>
          <p:cNvPr id="4" name="Obraz 4" descr="Obraz zawierający osoba, dziecko, wewnątrz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46EA4661-54EC-4CAF-A635-C5B057A50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88" r="10918"/>
          <a:stretch/>
        </p:blipFill>
        <p:spPr>
          <a:xfrm>
            <a:off x="6094412" y="488137"/>
            <a:ext cx="5608274" cy="58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4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AC5143D4-E842-4E76-98C7-42518DB65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&#10;&#10;Opis wygenerowany przy bardzo wysokim poziomie pewności">
            <a:extLst>
              <a:ext uri="{FF2B5EF4-FFF2-40B4-BE49-F238E27FC236}">
                <a16:creationId xmlns:a16="http://schemas.microsoft.com/office/drawing/2014/main" xmlns="" id="{33039B45-CFA3-4E42-A127-FCB539753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6" r="13325" b="-1"/>
          <a:stretch/>
        </p:blipFill>
        <p:spPr>
          <a:xfrm rot="5400000">
            <a:off x="348627" y="625647"/>
            <a:ext cx="5883295" cy="56082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177F5E2-DC0B-4476-8ABD-1B8BA1F574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5362247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Obraz 2" descr="Obraz zawierający osoba, wewnątrz, ściana, trzymający&#10;&#10;Opis wygenerowany przy wysokim poziomie pewności">
            <a:extLst>
              <a:ext uri="{FF2B5EF4-FFF2-40B4-BE49-F238E27FC236}">
                <a16:creationId xmlns:a16="http://schemas.microsoft.com/office/drawing/2014/main" xmlns="" id="{5E418F6D-67B3-4EAC-8FAE-4646F7485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89" r="6617"/>
          <a:stretch/>
        </p:blipFill>
        <p:spPr>
          <a:xfrm>
            <a:off x="6094412" y="488137"/>
            <a:ext cx="5608274" cy="5883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D82955-585A-4084-8A5A-1D960C4ADC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16286" y="609600"/>
            <a:ext cx="5364525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FD356DC-FB22-46EC-B214-6858EB877C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6" name="Rounded Rectangle 21">
              <a:extLst>
                <a:ext uri="{FF2B5EF4-FFF2-40B4-BE49-F238E27FC236}">
                  <a16:creationId xmlns:a16="http://schemas.microsoft.com/office/drawing/2014/main" xmlns="" id="{F78B03FC-9D4D-4758-BFD4-48E54C088A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5DCC465-44D1-462F-B780-A73109D185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8" name="Rounded Rectangle 27">
              <a:extLst>
                <a:ext uri="{FF2B5EF4-FFF2-40B4-BE49-F238E27FC236}">
                  <a16:creationId xmlns:a16="http://schemas.microsoft.com/office/drawing/2014/main" xmlns="" id="{EAF182C0-6005-44EE-A519-8408C73EE2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2125AA8-D0CA-49AF-85C7-A5F2C9A0A5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3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8</Words>
  <Application>Microsoft Office PowerPoint</Application>
  <PresentationFormat>Panoramiczny</PresentationFormat>
  <Paragraphs>3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1" baseType="lpstr">
      <vt:lpstr>Arial</vt:lpstr>
      <vt:lpstr>Garamond</vt:lpstr>
      <vt:lpstr>Organiczny</vt:lpstr>
      <vt:lpstr>Spotkanie z surykatką</vt:lpstr>
      <vt:lpstr>Prezentacja programu PowerPoint</vt:lpstr>
      <vt:lpstr>Dowiedzieliśmy się czym  żywią się surykatki.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Maliszewska</dc:creator>
  <cp:lastModifiedBy>Milena Maliszewska</cp:lastModifiedBy>
  <cp:revision>130</cp:revision>
  <dcterms:created xsi:type="dcterms:W3CDTF">2013-08-01T09:50:33Z</dcterms:created>
  <dcterms:modified xsi:type="dcterms:W3CDTF">2018-10-24T11:08:00Z</dcterms:modified>
</cp:coreProperties>
</file>