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92B36B-C052-4784-826E-5A1D8282C483}" v="1" dt="2018-12-15T11:25:02.7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42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da Plonkowska" userId="S::aplonkowska@sp357.edu.pl::d8180d81-2e6a-4b73-9baa-e0fde5d7e885" providerId="AD" clId="Web-{6847DD6A-0C5E-4BE2-B45B-4BC29F4870E5}"/>
    <pc:docChg chg="addSld delSld modSld modMainMaster">
      <pc:chgData name="Ada Plonkowska" userId="S::aplonkowska@sp357.edu.pl::d8180d81-2e6a-4b73-9baa-e0fde5d7e885" providerId="AD" clId="Web-{6847DD6A-0C5E-4BE2-B45B-4BC29F4870E5}" dt="2018-12-14T12:52:21.647" v="64" actId="20577"/>
      <pc:docMkLst>
        <pc:docMk/>
      </pc:docMkLst>
      <pc:sldChg chg="del">
        <pc:chgData name="Ada Plonkowska" userId="S::aplonkowska@sp357.edu.pl::d8180d81-2e6a-4b73-9baa-e0fde5d7e885" providerId="AD" clId="Web-{6847DD6A-0C5E-4BE2-B45B-4BC29F4870E5}" dt="2018-12-14T12:36:10.128" v="4"/>
        <pc:sldMkLst>
          <pc:docMk/>
          <pc:sldMk cId="650317164" sldId="256"/>
        </pc:sldMkLst>
      </pc:sldChg>
      <pc:sldChg chg="addSp modSp new mod setBg">
        <pc:chgData name="Ada Plonkowska" userId="S::aplonkowska@sp357.edu.pl::d8180d81-2e6a-4b73-9baa-e0fde5d7e885" providerId="AD" clId="Web-{6847DD6A-0C5E-4BE2-B45B-4BC29F4870E5}" dt="2018-12-14T12:52:20.459" v="62" actId="20577"/>
        <pc:sldMkLst>
          <pc:docMk/>
          <pc:sldMk cId="2478437086" sldId="257"/>
        </pc:sldMkLst>
        <pc:spChg chg="mod ord">
          <ac:chgData name="Ada Plonkowska" userId="S::aplonkowska@sp357.edu.pl::d8180d81-2e6a-4b73-9baa-e0fde5d7e885" providerId="AD" clId="Web-{6847DD6A-0C5E-4BE2-B45B-4BC29F4870E5}" dt="2018-12-14T12:52:20.459" v="62" actId="20577"/>
          <ac:spMkLst>
            <pc:docMk/>
            <pc:sldMk cId="2478437086" sldId="257"/>
            <ac:spMk id="2" creationId="{D873FE5A-FCF2-4B0C-B23E-6A839C53B163}"/>
          </ac:spMkLst>
        </pc:spChg>
        <pc:spChg chg="add">
          <ac:chgData name="Ada Plonkowska" userId="S::aplonkowska@sp357.edu.pl::d8180d81-2e6a-4b73-9baa-e0fde5d7e885" providerId="AD" clId="Web-{6847DD6A-0C5E-4BE2-B45B-4BC29F4870E5}" dt="2018-12-14T12:47:03.646" v="16"/>
          <ac:spMkLst>
            <pc:docMk/>
            <pc:sldMk cId="2478437086" sldId="257"/>
            <ac:spMk id="8" creationId="{87CC2527-562A-4F69-B487-4371E5B243E7}"/>
          </ac:spMkLst>
        </pc:spChg>
        <pc:picChg chg="add mod">
          <ac:chgData name="Ada Plonkowska" userId="S::aplonkowska@sp357.edu.pl::d8180d81-2e6a-4b73-9baa-e0fde5d7e885" providerId="AD" clId="Web-{6847DD6A-0C5E-4BE2-B45B-4BC29F4870E5}" dt="2018-12-14T12:47:03.646" v="16"/>
          <ac:picMkLst>
            <pc:docMk/>
            <pc:sldMk cId="2478437086" sldId="257"/>
            <ac:picMk id="3" creationId="{0304342B-2A80-47C2-B532-68B3822D032B}"/>
          </ac:picMkLst>
        </pc:picChg>
        <pc:cxnChg chg="add">
          <ac:chgData name="Ada Plonkowska" userId="S::aplonkowska@sp357.edu.pl::d8180d81-2e6a-4b73-9baa-e0fde5d7e885" providerId="AD" clId="Web-{6847DD6A-0C5E-4BE2-B45B-4BC29F4870E5}" dt="2018-12-14T12:47:03.646" v="16"/>
          <ac:cxnSpMkLst>
            <pc:docMk/>
            <pc:sldMk cId="2478437086" sldId="257"/>
            <ac:cxnSpMk id="10" creationId="{BCDAEC91-5BCE-4B55-9CC0-43EF94CB734B}"/>
          </ac:cxnSpMkLst>
        </pc:cxnChg>
      </pc:sldChg>
      <pc:sldChg chg="addSp modSp new mod setBg">
        <pc:chgData name="Ada Plonkowska" userId="S::aplonkowska@sp357.edu.pl::d8180d81-2e6a-4b73-9baa-e0fde5d7e885" providerId="AD" clId="Web-{6847DD6A-0C5E-4BE2-B45B-4BC29F4870E5}" dt="2018-12-14T12:48:43.037" v="19"/>
        <pc:sldMkLst>
          <pc:docMk/>
          <pc:sldMk cId="4142516696" sldId="258"/>
        </pc:sldMkLst>
        <pc:picChg chg="add mod">
          <ac:chgData name="Ada Plonkowska" userId="S::aplonkowska@sp357.edu.pl::d8180d81-2e6a-4b73-9baa-e0fde5d7e885" providerId="AD" clId="Web-{6847DD6A-0C5E-4BE2-B45B-4BC29F4870E5}" dt="2018-12-14T12:48:36.771" v="18"/>
          <ac:picMkLst>
            <pc:docMk/>
            <pc:sldMk cId="4142516696" sldId="258"/>
            <ac:picMk id="2" creationId="{02B39660-17A6-4D5C-9D0A-3BF3F08D5C69}"/>
          </ac:picMkLst>
        </pc:picChg>
      </pc:sldChg>
      <pc:sldChg chg="addSp modSp new mod setBg">
        <pc:chgData name="Ada Plonkowska" userId="S::aplonkowska@sp357.edu.pl::d8180d81-2e6a-4b73-9baa-e0fde5d7e885" providerId="AD" clId="Web-{6847DD6A-0C5E-4BE2-B45B-4BC29F4870E5}" dt="2018-12-14T12:48:51.709" v="21"/>
        <pc:sldMkLst>
          <pc:docMk/>
          <pc:sldMk cId="4032765856" sldId="259"/>
        </pc:sldMkLst>
        <pc:picChg chg="add mod">
          <ac:chgData name="Ada Plonkowska" userId="S::aplonkowska@sp357.edu.pl::d8180d81-2e6a-4b73-9baa-e0fde5d7e885" providerId="AD" clId="Web-{6847DD6A-0C5E-4BE2-B45B-4BC29F4870E5}" dt="2018-12-14T12:48:51.709" v="21"/>
          <ac:picMkLst>
            <pc:docMk/>
            <pc:sldMk cId="4032765856" sldId="259"/>
            <ac:picMk id="2" creationId="{242B2926-FAB1-48BA-B349-A9F35B79CB58}"/>
          </ac:picMkLst>
        </pc:picChg>
      </pc:sldChg>
      <pc:sldChg chg="addSp modSp new mod setBg">
        <pc:chgData name="Ada Plonkowska" userId="S::aplonkowska@sp357.edu.pl::d8180d81-2e6a-4b73-9baa-e0fde5d7e885" providerId="AD" clId="Web-{6847DD6A-0C5E-4BE2-B45B-4BC29F4870E5}" dt="2018-12-14T12:48:59.834" v="23"/>
        <pc:sldMkLst>
          <pc:docMk/>
          <pc:sldMk cId="1457445108" sldId="260"/>
        </pc:sldMkLst>
        <pc:picChg chg="add mod">
          <ac:chgData name="Ada Plonkowska" userId="S::aplonkowska@sp357.edu.pl::d8180d81-2e6a-4b73-9baa-e0fde5d7e885" providerId="AD" clId="Web-{6847DD6A-0C5E-4BE2-B45B-4BC29F4870E5}" dt="2018-12-14T12:48:59.834" v="23"/>
          <ac:picMkLst>
            <pc:docMk/>
            <pc:sldMk cId="1457445108" sldId="260"/>
            <ac:picMk id="2" creationId="{58C9DFA1-FCC5-4702-AB2B-A38B00A36E55}"/>
          </ac:picMkLst>
        </pc:picChg>
      </pc:sldChg>
      <pc:sldChg chg="addSp modSp new mod setBg">
        <pc:chgData name="Ada Plonkowska" userId="S::aplonkowska@sp357.edu.pl::d8180d81-2e6a-4b73-9baa-e0fde5d7e885" providerId="AD" clId="Web-{6847DD6A-0C5E-4BE2-B45B-4BC29F4870E5}" dt="2018-12-14T12:49:49.834" v="29"/>
        <pc:sldMkLst>
          <pc:docMk/>
          <pc:sldMk cId="1526633593" sldId="261"/>
        </pc:sldMkLst>
        <pc:picChg chg="add mod">
          <ac:chgData name="Ada Plonkowska" userId="S::aplonkowska@sp357.edu.pl::d8180d81-2e6a-4b73-9baa-e0fde5d7e885" providerId="AD" clId="Web-{6847DD6A-0C5E-4BE2-B45B-4BC29F4870E5}" dt="2018-12-14T12:49:49.834" v="29"/>
          <ac:picMkLst>
            <pc:docMk/>
            <pc:sldMk cId="1526633593" sldId="261"/>
            <ac:picMk id="2" creationId="{944FF474-F77C-4F35-8E1E-4543DBD9F922}"/>
          </ac:picMkLst>
        </pc:picChg>
      </pc:sldChg>
      <pc:sldChg chg="addSp modSp new mod setBg">
        <pc:chgData name="Ada Plonkowska" userId="S::aplonkowska@sp357.edu.pl::d8180d81-2e6a-4b73-9baa-e0fde5d7e885" providerId="AD" clId="Web-{6847DD6A-0C5E-4BE2-B45B-4BC29F4870E5}" dt="2018-12-14T12:49:42.740" v="27"/>
        <pc:sldMkLst>
          <pc:docMk/>
          <pc:sldMk cId="4124497528" sldId="262"/>
        </pc:sldMkLst>
        <pc:spChg chg="mod ord">
          <ac:chgData name="Ada Plonkowska" userId="S::aplonkowska@sp357.edu.pl::d8180d81-2e6a-4b73-9baa-e0fde5d7e885" providerId="AD" clId="Web-{6847DD6A-0C5E-4BE2-B45B-4BC29F4870E5}" dt="2018-12-14T12:49:42.740" v="27"/>
          <ac:spMkLst>
            <pc:docMk/>
            <pc:sldMk cId="4124497528" sldId="262"/>
            <ac:spMk id="2" creationId="{3CF8AB6E-0CDC-40D7-8A0A-3CEC8DE3EBBA}"/>
          </ac:spMkLst>
        </pc:spChg>
        <pc:spChg chg="add">
          <ac:chgData name="Ada Plonkowska" userId="S::aplonkowska@sp357.edu.pl::d8180d81-2e6a-4b73-9baa-e0fde5d7e885" providerId="AD" clId="Web-{6847DD6A-0C5E-4BE2-B45B-4BC29F4870E5}" dt="2018-12-14T12:49:42.740" v="27"/>
          <ac:spMkLst>
            <pc:docMk/>
            <pc:sldMk cId="4124497528" sldId="262"/>
            <ac:spMk id="8" creationId="{87CC2527-562A-4F69-B487-4371E5B243E7}"/>
          </ac:spMkLst>
        </pc:spChg>
        <pc:picChg chg="add mod">
          <ac:chgData name="Ada Plonkowska" userId="S::aplonkowska@sp357.edu.pl::d8180d81-2e6a-4b73-9baa-e0fde5d7e885" providerId="AD" clId="Web-{6847DD6A-0C5E-4BE2-B45B-4BC29F4870E5}" dt="2018-12-14T12:49:42.740" v="27"/>
          <ac:picMkLst>
            <pc:docMk/>
            <pc:sldMk cId="4124497528" sldId="262"/>
            <ac:picMk id="3" creationId="{515C242B-AE17-4F58-B6DC-FDE32E6720C8}"/>
          </ac:picMkLst>
        </pc:picChg>
        <pc:cxnChg chg="add">
          <ac:chgData name="Ada Plonkowska" userId="S::aplonkowska@sp357.edu.pl::d8180d81-2e6a-4b73-9baa-e0fde5d7e885" providerId="AD" clId="Web-{6847DD6A-0C5E-4BE2-B45B-4BC29F4870E5}" dt="2018-12-14T12:49:42.740" v="27"/>
          <ac:cxnSpMkLst>
            <pc:docMk/>
            <pc:sldMk cId="4124497528" sldId="262"/>
            <ac:cxnSpMk id="10" creationId="{BCDAEC91-5BCE-4B55-9CC0-43EF94CB734B}"/>
          </ac:cxnSpMkLst>
        </pc:cxnChg>
      </pc:sldChg>
      <pc:sldMasterChg chg="mod setBg modSldLayout">
        <pc:chgData name="Ada Plonkowska" userId="S::aplonkowska@sp357.edu.pl::d8180d81-2e6a-4b73-9baa-e0fde5d7e885" providerId="AD" clId="Web-{6847DD6A-0C5E-4BE2-B45B-4BC29F4870E5}" dt="2018-12-14T12:48:43.037" v="19"/>
        <pc:sldMasterMkLst>
          <pc:docMk/>
          <pc:sldMasterMk cId="3926633689" sldId="2147483648"/>
        </pc:sldMasterMkLst>
        <pc:sldLayoutChg chg="mod setBg">
          <pc:chgData name="Ada Plonkowska" userId="S::aplonkowska@sp357.edu.pl::d8180d81-2e6a-4b73-9baa-e0fde5d7e885" providerId="AD" clId="Web-{6847DD6A-0C5E-4BE2-B45B-4BC29F4870E5}" dt="2018-12-14T12:48:43.037" v="19"/>
          <pc:sldLayoutMkLst>
            <pc:docMk/>
            <pc:sldMasterMk cId="3926633689" sldId="2147483648"/>
            <pc:sldLayoutMk cId="3391757436" sldId="2147483649"/>
          </pc:sldLayoutMkLst>
        </pc:sldLayoutChg>
        <pc:sldLayoutChg chg="mod setBg">
          <pc:chgData name="Ada Plonkowska" userId="S::aplonkowska@sp357.edu.pl::d8180d81-2e6a-4b73-9baa-e0fde5d7e885" providerId="AD" clId="Web-{6847DD6A-0C5E-4BE2-B45B-4BC29F4870E5}" dt="2018-12-14T12:48:43.037" v="19"/>
          <pc:sldLayoutMkLst>
            <pc:docMk/>
            <pc:sldMasterMk cId="3926633689" sldId="2147483648"/>
            <pc:sldLayoutMk cId="967380084" sldId="2147483650"/>
          </pc:sldLayoutMkLst>
        </pc:sldLayoutChg>
        <pc:sldLayoutChg chg="mod setBg">
          <pc:chgData name="Ada Plonkowska" userId="S::aplonkowska@sp357.edu.pl::d8180d81-2e6a-4b73-9baa-e0fde5d7e885" providerId="AD" clId="Web-{6847DD6A-0C5E-4BE2-B45B-4BC29F4870E5}" dt="2018-12-14T12:48:43.037" v="19"/>
          <pc:sldLayoutMkLst>
            <pc:docMk/>
            <pc:sldMasterMk cId="3926633689" sldId="2147483648"/>
            <pc:sldLayoutMk cId="13234121" sldId="2147483651"/>
          </pc:sldLayoutMkLst>
        </pc:sldLayoutChg>
        <pc:sldLayoutChg chg="mod setBg">
          <pc:chgData name="Ada Plonkowska" userId="S::aplonkowska@sp357.edu.pl::d8180d81-2e6a-4b73-9baa-e0fde5d7e885" providerId="AD" clId="Web-{6847DD6A-0C5E-4BE2-B45B-4BC29F4870E5}" dt="2018-12-14T12:48:43.037" v="19"/>
          <pc:sldLayoutMkLst>
            <pc:docMk/>
            <pc:sldMasterMk cId="3926633689" sldId="2147483648"/>
            <pc:sldLayoutMk cId="3883036252" sldId="2147483652"/>
          </pc:sldLayoutMkLst>
        </pc:sldLayoutChg>
        <pc:sldLayoutChg chg="mod setBg">
          <pc:chgData name="Ada Plonkowska" userId="S::aplonkowska@sp357.edu.pl::d8180d81-2e6a-4b73-9baa-e0fde5d7e885" providerId="AD" clId="Web-{6847DD6A-0C5E-4BE2-B45B-4BC29F4870E5}" dt="2018-12-14T12:48:43.037" v="19"/>
          <pc:sldLayoutMkLst>
            <pc:docMk/>
            <pc:sldMasterMk cId="3926633689" sldId="2147483648"/>
            <pc:sldLayoutMk cId="961808292" sldId="2147483653"/>
          </pc:sldLayoutMkLst>
        </pc:sldLayoutChg>
        <pc:sldLayoutChg chg="mod setBg">
          <pc:chgData name="Ada Plonkowska" userId="S::aplonkowska@sp357.edu.pl::d8180d81-2e6a-4b73-9baa-e0fde5d7e885" providerId="AD" clId="Web-{6847DD6A-0C5E-4BE2-B45B-4BC29F4870E5}" dt="2018-12-14T12:48:43.037" v="19"/>
          <pc:sldLayoutMkLst>
            <pc:docMk/>
            <pc:sldMasterMk cId="3926633689" sldId="2147483648"/>
            <pc:sldLayoutMk cId="1544797292" sldId="2147483654"/>
          </pc:sldLayoutMkLst>
        </pc:sldLayoutChg>
        <pc:sldLayoutChg chg="mod setBg">
          <pc:chgData name="Ada Plonkowska" userId="S::aplonkowska@sp357.edu.pl::d8180d81-2e6a-4b73-9baa-e0fde5d7e885" providerId="AD" clId="Web-{6847DD6A-0C5E-4BE2-B45B-4BC29F4870E5}" dt="2018-12-14T12:48:43.037" v="19"/>
          <pc:sldLayoutMkLst>
            <pc:docMk/>
            <pc:sldMasterMk cId="3926633689" sldId="2147483648"/>
            <pc:sldLayoutMk cId="1850839136" sldId="2147483655"/>
          </pc:sldLayoutMkLst>
        </pc:sldLayoutChg>
        <pc:sldLayoutChg chg="mod setBg">
          <pc:chgData name="Ada Plonkowska" userId="S::aplonkowska@sp357.edu.pl::d8180d81-2e6a-4b73-9baa-e0fde5d7e885" providerId="AD" clId="Web-{6847DD6A-0C5E-4BE2-B45B-4BC29F4870E5}" dt="2018-12-14T12:48:43.037" v="19"/>
          <pc:sldLayoutMkLst>
            <pc:docMk/>
            <pc:sldMasterMk cId="3926633689" sldId="2147483648"/>
            <pc:sldLayoutMk cId="2715530444" sldId="2147483656"/>
          </pc:sldLayoutMkLst>
        </pc:sldLayoutChg>
        <pc:sldLayoutChg chg="mod setBg">
          <pc:chgData name="Ada Plonkowska" userId="S::aplonkowska@sp357.edu.pl::d8180d81-2e6a-4b73-9baa-e0fde5d7e885" providerId="AD" clId="Web-{6847DD6A-0C5E-4BE2-B45B-4BC29F4870E5}" dt="2018-12-14T12:48:43.037" v="19"/>
          <pc:sldLayoutMkLst>
            <pc:docMk/>
            <pc:sldMasterMk cId="3926633689" sldId="2147483648"/>
            <pc:sldLayoutMk cId="3024906009" sldId="2147483657"/>
          </pc:sldLayoutMkLst>
        </pc:sldLayoutChg>
        <pc:sldLayoutChg chg="mod setBg">
          <pc:chgData name="Ada Plonkowska" userId="S::aplonkowska@sp357.edu.pl::d8180d81-2e6a-4b73-9baa-e0fde5d7e885" providerId="AD" clId="Web-{6847DD6A-0C5E-4BE2-B45B-4BC29F4870E5}" dt="2018-12-14T12:48:43.037" v="19"/>
          <pc:sldLayoutMkLst>
            <pc:docMk/>
            <pc:sldMasterMk cId="3926633689" sldId="2147483648"/>
            <pc:sldLayoutMk cId="2454508176" sldId="2147483658"/>
          </pc:sldLayoutMkLst>
        </pc:sldLayoutChg>
        <pc:sldLayoutChg chg="mod setBg">
          <pc:chgData name="Ada Plonkowska" userId="S::aplonkowska@sp357.edu.pl::d8180d81-2e6a-4b73-9baa-e0fde5d7e885" providerId="AD" clId="Web-{6847DD6A-0C5E-4BE2-B45B-4BC29F4870E5}" dt="2018-12-14T12:48:43.037" v="19"/>
          <pc:sldLayoutMkLst>
            <pc:docMk/>
            <pc:sldMasterMk cId="3926633689" sldId="2147483648"/>
            <pc:sldLayoutMk cId="1340386666" sldId="2147483659"/>
          </pc:sldLayoutMkLst>
        </pc:sldLayoutChg>
      </pc:sldMasterChg>
    </pc:docChg>
  </pc:docChgLst>
  <pc:docChgLst>
    <pc:chgData name="Ada Plonkowska" userId="S::aplonkowska@sp357.edu.pl::d8180d81-2e6a-4b73-9baa-e0fde5d7e885" providerId="AD" clId="Web-{BE92B36B-C052-4784-826E-5A1D8282C483}"/>
    <pc:docChg chg="delSld modSld">
      <pc:chgData name="Ada Plonkowska" userId="S::aplonkowska@sp357.edu.pl::d8180d81-2e6a-4b73-9baa-e0fde5d7e885" providerId="AD" clId="Web-{BE92B36B-C052-4784-826E-5A1D8282C483}" dt="2018-12-15T11:30:50.814" v="92"/>
      <pc:docMkLst>
        <pc:docMk/>
      </pc:docMkLst>
      <pc:sldChg chg="addSp delSp modSp mod setBg setClrOvrMap">
        <pc:chgData name="Ada Plonkowska" userId="S::aplonkowska@sp357.edu.pl::d8180d81-2e6a-4b73-9baa-e0fde5d7e885" providerId="AD" clId="Web-{BE92B36B-C052-4784-826E-5A1D8282C483}" dt="2018-12-15T11:17:32.055" v="2"/>
        <pc:sldMkLst>
          <pc:docMk/>
          <pc:sldMk cId="2478437086" sldId="257"/>
        </pc:sldMkLst>
        <pc:spChg chg="mod">
          <ac:chgData name="Ada Plonkowska" userId="S::aplonkowska@sp357.edu.pl::d8180d81-2e6a-4b73-9baa-e0fde5d7e885" providerId="AD" clId="Web-{BE92B36B-C052-4784-826E-5A1D8282C483}" dt="2018-12-15T11:17:32.055" v="2"/>
          <ac:spMkLst>
            <pc:docMk/>
            <pc:sldMk cId="2478437086" sldId="257"/>
            <ac:spMk id="2" creationId="{D873FE5A-FCF2-4B0C-B23E-6A839C53B163}"/>
          </ac:spMkLst>
        </pc:spChg>
        <pc:spChg chg="del">
          <ac:chgData name="Ada Plonkowska" userId="S::aplonkowska@sp357.edu.pl::d8180d81-2e6a-4b73-9baa-e0fde5d7e885" providerId="AD" clId="Web-{BE92B36B-C052-4784-826E-5A1D8282C483}" dt="2018-12-15T11:17:32.055" v="2"/>
          <ac:spMkLst>
            <pc:docMk/>
            <pc:sldMk cId="2478437086" sldId="257"/>
            <ac:spMk id="8" creationId="{87CC2527-562A-4F69-B487-4371E5B243E7}"/>
          </ac:spMkLst>
        </pc:spChg>
        <pc:spChg chg="add">
          <ac:chgData name="Ada Plonkowska" userId="S::aplonkowska@sp357.edu.pl::d8180d81-2e6a-4b73-9baa-e0fde5d7e885" providerId="AD" clId="Web-{BE92B36B-C052-4784-826E-5A1D8282C483}" dt="2018-12-15T11:17:32.055" v="2"/>
          <ac:spMkLst>
            <pc:docMk/>
            <pc:sldMk cId="2478437086" sldId="257"/>
            <ac:spMk id="15" creationId="{5EFCEEFE-DD72-4E23-A203-092AB1A62E42}"/>
          </ac:spMkLst>
        </pc:spChg>
        <pc:spChg chg="add">
          <ac:chgData name="Ada Plonkowska" userId="S::aplonkowska@sp357.edu.pl::d8180d81-2e6a-4b73-9baa-e0fde5d7e885" providerId="AD" clId="Web-{BE92B36B-C052-4784-826E-5A1D8282C483}" dt="2018-12-15T11:17:32.055" v="2"/>
          <ac:spMkLst>
            <pc:docMk/>
            <pc:sldMk cId="2478437086" sldId="257"/>
            <ac:spMk id="17" creationId="{2A73F40A-89D3-430B-96F3-4FFB3CCFB7B1}"/>
          </ac:spMkLst>
        </pc:spChg>
        <pc:picChg chg="mod">
          <ac:chgData name="Ada Plonkowska" userId="S::aplonkowska@sp357.edu.pl::d8180d81-2e6a-4b73-9baa-e0fde5d7e885" providerId="AD" clId="Web-{BE92B36B-C052-4784-826E-5A1D8282C483}" dt="2018-12-15T11:17:32.055" v="2"/>
          <ac:picMkLst>
            <pc:docMk/>
            <pc:sldMk cId="2478437086" sldId="257"/>
            <ac:picMk id="3" creationId="{0304342B-2A80-47C2-B532-68B3822D032B}"/>
          </ac:picMkLst>
        </pc:picChg>
        <pc:picChg chg="add mod ord">
          <ac:chgData name="Ada Plonkowska" userId="S::aplonkowska@sp357.edu.pl::d8180d81-2e6a-4b73-9baa-e0fde5d7e885" providerId="AD" clId="Web-{BE92B36B-C052-4784-826E-5A1D8282C483}" dt="2018-12-15T11:17:32.055" v="2"/>
          <ac:picMkLst>
            <pc:docMk/>
            <pc:sldMk cId="2478437086" sldId="257"/>
            <ac:picMk id="4" creationId="{E4D0C756-84FB-4883-9A27-974005B3618C}"/>
          </ac:picMkLst>
        </pc:picChg>
        <pc:cxnChg chg="del">
          <ac:chgData name="Ada Plonkowska" userId="S::aplonkowska@sp357.edu.pl::d8180d81-2e6a-4b73-9baa-e0fde5d7e885" providerId="AD" clId="Web-{BE92B36B-C052-4784-826E-5A1D8282C483}" dt="2018-12-15T11:17:32.055" v="2"/>
          <ac:cxnSpMkLst>
            <pc:docMk/>
            <pc:sldMk cId="2478437086" sldId="257"/>
            <ac:cxnSpMk id="10" creationId="{BCDAEC91-5BCE-4B55-9CC0-43EF94CB734B}"/>
          </ac:cxnSpMkLst>
        </pc:cxnChg>
      </pc:sldChg>
      <pc:sldChg chg="addSp modSp mod setBg">
        <pc:chgData name="Ada Plonkowska" userId="S::aplonkowska@sp357.edu.pl::d8180d81-2e6a-4b73-9baa-e0fde5d7e885" providerId="AD" clId="Web-{BE92B36B-C052-4784-826E-5A1D8282C483}" dt="2018-12-15T11:20:32.618" v="19"/>
        <pc:sldMkLst>
          <pc:docMk/>
          <pc:sldMk cId="4142516696" sldId="258"/>
        </pc:sldMkLst>
        <pc:picChg chg="mod ord">
          <ac:chgData name="Ada Plonkowska" userId="S::aplonkowska@sp357.edu.pl::d8180d81-2e6a-4b73-9baa-e0fde5d7e885" providerId="AD" clId="Web-{BE92B36B-C052-4784-826E-5A1D8282C483}" dt="2018-12-15T11:20:32.618" v="19"/>
          <ac:picMkLst>
            <pc:docMk/>
            <pc:sldMk cId="4142516696" sldId="258"/>
            <ac:picMk id="2" creationId="{02B39660-17A6-4D5C-9D0A-3BF3F08D5C69}"/>
          </ac:picMkLst>
        </pc:picChg>
        <pc:picChg chg="add mod ord">
          <ac:chgData name="Ada Plonkowska" userId="S::aplonkowska@sp357.edu.pl::d8180d81-2e6a-4b73-9baa-e0fde5d7e885" providerId="AD" clId="Web-{BE92B36B-C052-4784-826E-5A1D8282C483}" dt="2018-12-15T11:20:32.618" v="19"/>
          <ac:picMkLst>
            <pc:docMk/>
            <pc:sldMk cId="4142516696" sldId="258"/>
            <ac:picMk id="3" creationId="{59CA9904-1444-4F25-8E99-F9A0C2881320}"/>
          </ac:picMkLst>
        </pc:picChg>
        <pc:picChg chg="add mod">
          <ac:chgData name="Ada Plonkowska" userId="S::aplonkowska@sp357.edu.pl::d8180d81-2e6a-4b73-9baa-e0fde5d7e885" providerId="AD" clId="Web-{BE92B36B-C052-4784-826E-5A1D8282C483}" dt="2018-12-15T11:20:32.618" v="19"/>
          <ac:picMkLst>
            <pc:docMk/>
            <pc:sldMk cId="4142516696" sldId="258"/>
            <ac:picMk id="5" creationId="{917BCBED-4B89-4C60-91A2-40335BA3AC13}"/>
          </ac:picMkLst>
        </pc:picChg>
        <pc:picChg chg="add mod">
          <ac:chgData name="Ada Plonkowska" userId="S::aplonkowska@sp357.edu.pl::d8180d81-2e6a-4b73-9baa-e0fde5d7e885" providerId="AD" clId="Web-{BE92B36B-C052-4784-826E-5A1D8282C483}" dt="2018-12-15T11:20:32.618" v="19"/>
          <ac:picMkLst>
            <pc:docMk/>
            <pc:sldMk cId="4142516696" sldId="258"/>
            <ac:picMk id="7" creationId="{27FE600E-4951-4F1E-B4D9-B1B3A57043BC}"/>
          </ac:picMkLst>
        </pc:picChg>
        <pc:picChg chg="add mod">
          <ac:chgData name="Ada Plonkowska" userId="S::aplonkowska@sp357.edu.pl::d8180d81-2e6a-4b73-9baa-e0fde5d7e885" providerId="AD" clId="Web-{BE92B36B-C052-4784-826E-5A1D8282C483}" dt="2018-12-15T11:20:32.618" v="19"/>
          <ac:picMkLst>
            <pc:docMk/>
            <pc:sldMk cId="4142516696" sldId="258"/>
            <ac:picMk id="9" creationId="{E96AFBB5-08EF-4230-A74F-9E843E2260DE}"/>
          </ac:picMkLst>
        </pc:picChg>
      </pc:sldChg>
      <pc:sldChg chg="addSp modSp">
        <pc:chgData name="Ada Plonkowska" userId="S::aplonkowska@sp357.edu.pl::d8180d81-2e6a-4b73-9baa-e0fde5d7e885" providerId="AD" clId="Web-{BE92B36B-C052-4784-826E-5A1D8282C483}" dt="2018-12-15T11:24:01.747" v="31"/>
        <pc:sldMkLst>
          <pc:docMk/>
          <pc:sldMk cId="4032765856" sldId="259"/>
        </pc:sldMkLst>
        <pc:picChg chg="mod">
          <ac:chgData name="Ada Plonkowska" userId="S::aplonkowska@sp357.edu.pl::d8180d81-2e6a-4b73-9baa-e0fde5d7e885" providerId="AD" clId="Web-{BE92B36B-C052-4784-826E-5A1D8282C483}" dt="2018-12-15T11:24:01.747" v="31"/>
          <ac:picMkLst>
            <pc:docMk/>
            <pc:sldMk cId="4032765856" sldId="259"/>
            <ac:picMk id="2" creationId="{242B2926-FAB1-48BA-B349-A9F35B79CB58}"/>
          </ac:picMkLst>
        </pc:picChg>
        <pc:picChg chg="add mod">
          <ac:chgData name="Ada Plonkowska" userId="S::aplonkowska@sp357.edu.pl::d8180d81-2e6a-4b73-9baa-e0fde5d7e885" providerId="AD" clId="Web-{BE92B36B-C052-4784-826E-5A1D8282C483}" dt="2018-12-15T11:24:01.747" v="31"/>
          <ac:picMkLst>
            <pc:docMk/>
            <pc:sldMk cId="4032765856" sldId="259"/>
            <ac:picMk id="3" creationId="{4621ACBA-3362-4990-91B8-B53BA89642FE}"/>
          </ac:picMkLst>
        </pc:picChg>
        <pc:picChg chg="add mod ord">
          <ac:chgData name="Ada Plonkowska" userId="S::aplonkowska@sp357.edu.pl::d8180d81-2e6a-4b73-9baa-e0fde5d7e885" providerId="AD" clId="Web-{BE92B36B-C052-4784-826E-5A1D8282C483}" dt="2018-12-15T11:24:01.747" v="31"/>
          <ac:picMkLst>
            <pc:docMk/>
            <pc:sldMk cId="4032765856" sldId="259"/>
            <ac:picMk id="5" creationId="{66E2E5D2-169E-484B-8A5A-52C54A9992BB}"/>
          </ac:picMkLst>
        </pc:picChg>
        <pc:picChg chg="add mod ord">
          <ac:chgData name="Ada Plonkowska" userId="S::aplonkowska@sp357.edu.pl::d8180d81-2e6a-4b73-9baa-e0fde5d7e885" providerId="AD" clId="Web-{BE92B36B-C052-4784-826E-5A1D8282C483}" dt="2018-12-15T11:24:01.747" v="31"/>
          <ac:picMkLst>
            <pc:docMk/>
            <pc:sldMk cId="4032765856" sldId="259"/>
            <ac:picMk id="7" creationId="{60F4FC93-0EA6-4411-8440-F2C7D4DAF6F2}"/>
          </ac:picMkLst>
        </pc:picChg>
        <pc:picChg chg="add mod">
          <ac:chgData name="Ada Plonkowska" userId="S::aplonkowska@sp357.edu.pl::d8180d81-2e6a-4b73-9baa-e0fde5d7e885" providerId="AD" clId="Web-{BE92B36B-C052-4784-826E-5A1D8282C483}" dt="2018-12-15T11:24:01.747" v="31"/>
          <ac:picMkLst>
            <pc:docMk/>
            <pc:sldMk cId="4032765856" sldId="259"/>
            <ac:picMk id="9" creationId="{343F26E9-275A-4203-BE11-39AFCC525A6E}"/>
          </ac:picMkLst>
        </pc:picChg>
        <pc:picChg chg="add mod ord">
          <ac:chgData name="Ada Plonkowska" userId="S::aplonkowska@sp357.edu.pl::d8180d81-2e6a-4b73-9baa-e0fde5d7e885" providerId="AD" clId="Web-{BE92B36B-C052-4784-826E-5A1D8282C483}" dt="2018-12-15T11:24:01.747" v="31"/>
          <ac:picMkLst>
            <pc:docMk/>
            <pc:sldMk cId="4032765856" sldId="259"/>
            <ac:picMk id="11" creationId="{5CB07EEA-A1A6-4659-8E82-24FA586862F9}"/>
          </ac:picMkLst>
        </pc:picChg>
      </pc:sldChg>
      <pc:sldChg chg="addSp modSp">
        <pc:chgData name="Ada Plonkowska" userId="S::aplonkowska@sp357.edu.pl::d8180d81-2e6a-4b73-9baa-e0fde5d7e885" providerId="AD" clId="Web-{BE92B36B-C052-4784-826E-5A1D8282C483}" dt="2018-12-15T11:28:33.565" v="46"/>
        <pc:sldMkLst>
          <pc:docMk/>
          <pc:sldMk cId="1457445108" sldId="260"/>
        </pc:sldMkLst>
        <pc:picChg chg="mod ord">
          <ac:chgData name="Ada Plonkowska" userId="S::aplonkowska@sp357.edu.pl::d8180d81-2e6a-4b73-9baa-e0fde5d7e885" providerId="AD" clId="Web-{BE92B36B-C052-4784-826E-5A1D8282C483}" dt="2018-12-15T11:28:33.565" v="46"/>
          <ac:picMkLst>
            <pc:docMk/>
            <pc:sldMk cId="1457445108" sldId="260"/>
            <ac:picMk id="2" creationId="{58C9DFA1-FCC5-4702-AB2B-A38B00A36E55}"/>
          </ac:picMkLst>
        </pc:picChg>
        <pc:picChg chg="add mod ord">
          <ac:chgData name="Ada Plonkowska" userId="S::aplonkowska@sp357.edu.pl::d8180d81-2e6a-4b73-9baa-e0fde5d7e885" providerId="AD" clId="Web-{BE92B36B-C052-4784-826E-5A1D8282C483}" dt="2018-12-15T11:28:33.565" v="46"/>
          <ac:picMkLst>
            <pc:docMk/>
            <pc:sldMk cId="1457445108" sldId="260"/>
            <ac:picMk id="3" creationId="{8BC76E8E-36BE-4B25-9426-03E4CD3D2C49}"/>
          </ac:picMkLst>
        </pc:picChg>
        <pc:picChg chg="add mod">
          <ac:chgData name="Ada Plonkowska" userId="S::aplonkowska@sp357.edu.pl::d8180d81-2e6a-4b73-9baa-e0fde5d7e885" providerId="AD" clId="Web-{BE92B36B-C052-4784-826E-5A1D8282C483}" dt="2018-12-15T11:28:33.565" v="46"/>
          <ac:picMkLst>
            <pc:docMk/>
            <pc:sldMk cId="1457445108" sldId="260"/>
            <ac:picMk id="5" creationId="{4A4B08B0-2636-4A1E-9698-B2353845AB76}"/>
          </ac:picMkLst>
        </pc:picChg>
        <pc:picChg chg="add mod ord">
          <ac:chgData name="Ada Plonkowska" userId="S::aplonkowska@sp357.edu.pl::d8180d81-2e6a-4b73-9baa-e0fde5d7e885" providerId="AD" clId="Web-{BE92B36B-C052-4784-826E-5A1D8282C483}" dt="2018-12-15T11:28:33.565" v="46"/>
          <ac:picMkLst>
            <pc:docMk/>
            <pc:sldMk cId="1457445108" sldId="260"/>
            <ac:picMk id="7" creationId="{07D8A90E-CF34-41AA-889D-29EA3BA17880}"/>
          </ac:picMkLst>
        </pc:picChg>
        <pc:picChg chg="add mod">
          <ac:chgData name="Ada Plonkowska" userId="S::aplonkowska@sp357.edu.pl::d8180d81-2e6a-4b73-9baa-e0fde5d7e885" providerId="AD" clId="Web-{BE92B36B-C052-4784-826E-5A1D8282C483}" dt="2018-12-15T11:28:33.565" v="46"/>
          <ac:picMkLst>
            <pc:docMk/>
            <pc:sldMk cId="1457445108" sldId="260"/>
            <ac:picMk id="9" creationId="{B73B8FEA-7ACE-407C-A8A3-E156C20CF1F9}"/>
          </ac:picMkLst>
        </pc:picChg>
      </pc:sldChg>
      <pc:sldChg chg="del">
        <pc:chgData name="Ada Plonkowska" userId="S::aplonkowska@sp357.edu.pl::d8180d81-2e6a-4b73-9baa-e0fde5d7e885" providerId="AD" clId="Web-{BE92B36B-C052-4784-826E-5A1D8282C483}" dt="2018-12-15T11:29:41.064" v="47"/>
        <pc:sldMkLst>
          <pc:docMk/>
          <pc:sldMk cId="1526633593" sldId="261"/>
        </pc:sldMkLst>
      </pc:sldChg>
      <pc:sldChg chg="modSp del">
        <pc:chgData name="Ada Plonkowska" userId="S::aplonkowska@sp357.edu.pl::d8180d81-2e6a-4b73-9baa-e0fde5d7e885" providerId="AD" clId="Web-{BE92B36B-C052-4784-826E-5A1D8282C483}" dt="2018-12-15T11:30:50.814" v="92"/>
        <pc:sldMkLst>
          <pc:docMk/>
          <pc:sldMk cId="4124497528" sldId="262"/>
        </pc:sldMkLst>
        <pc:spChg chg="mod">
          <ac:chgData name="Ada Plonkowska" userId="S::aplonkowska@sp357.edu.pl::d8180d81-2e6a-4b73-9baa-e0fde5d7e885" providerId="AD" clId="Web-{BE92B36B-C052-4784-826E-5A1D8282C483}" dt="2018-12-15T11:30:46.221" v="90" actId="20577"/>
          <ac:spMkLst>
            <pc:docMk/>
            <pc:sldMk cId="4124497528" sldId="262"/>
            <ac:spMk id="2" creationId="{3CF8AB6E-0CDC-40D7-8A0A-3CEC8DE3EBBA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2018-12-17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1757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2018-12-17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4508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2018-12-17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0386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2018-12-17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7380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2018-12-17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34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2018-12-17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3036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2018-12-17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1808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2018-12-17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4797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2018-12-17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0839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2018-12-17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5530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2018-12-17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4906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AA868-8872-43E4-8C98-D34DABD1FD38}" type="datetimeFigureOut">
              <a:rPr lang="pl-PL" smtClean="0"/>
              <a:t>2018-12-17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663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Obraz zawierający osoba, wewnątrz, dziecko, ściana&#10;&#10;Opis wygenerowany przy bardzo wysokim poziomie pewności">
            <a:extLst>
              <a:ext uri="{FF2B5EF4-FFF2-40B4-BE49-F238E27FC236}">
                <a16:creationId xmlns:a16="http://schemas.microsoft.com/office/drawing/2014/main" xmlns="" id="{E4D0C756-84FB-4883-9A27-974005B361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8" r="20050"/>
          <a:stretch/>
        </p:blipFill>
        <p:spPr>
          <a:xfrm>
            <a:off x="2787416" y="975"/>
            <a:ext cx="9401433" cy="6858000"/>
          </a:xfrm>
          <a:prstGeom prst="rect">
            <a:avLst/>
          </a:prstGeom>
        </p:spPr>
      </p:pic>
      <p:pic>
        <p:nvPicPr>
          <p:cNvPr id="3" name="Obraz 3">
            <a:extLst>
              <a:ext uri="{FF2B5EF4-FFF2-40B4-BE49-F238E27FC236}">
                <a16:creationId xmlns:a16="http://schemas.microsoft.com/office/drawing/2014/main" xmlns="" id="{0304342B-2A80-47C2-B532-68B3822D03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23" b="1"/>
          <a:stretch/>
        </p:blipFill>
        <p:spPr>
          <a:xfrm>
            <a:off x="20" y="10"/>
            <a:ext cx="12191980" cy="6857990"/>
          </a:xfrm>
          <a:custGeom>
            <a:avLst/>
            <a:gdLst>
              <a:gd name="connsiteX0" fmla="*/ 1076792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927417 h 6858000"/>
              <a:gd name="connsiteX3" fmla="*/ 12082763 w 12192000"/>
              <a:gd name="connsiteY3" fmla="*/ 823269 h 6858000"/>
              <a:gd name="connsiteX4" fmla="*/ 10841978 w 12192000"/>
              <a:gd name="connsiteY4" fmla="*/ 29200 h 6858000"/>
              <a:gd name="connsiteX5" fmla="*/ 6012882 w 12192000"/>
              <a:gd name="connsiteY5" fmla="*/ 0 h 6858000"/>
              <a:gd name="connsiteX6" fmla="*/ 7504417 w 12192000"/>
              <a:gd name="connsiteY6" fmla="*/ 0 h 6858000"/>
              <a:gd name="connsiteX7" fmla="*/ 7430359 w 12192000"/>
              <a:gd name="connsiteY7" fmla="*/ 29200 h 6858000"/>
              <a:gd name="connsiteX8" fmla="*/ 4753816 w 12192000"/>
              <a:gd name="connsiteY8" fmla="*/ 4067166 h 6858000"/>
              <a:gd name="connsiteX9" fmla="*/ 5754532 w 12192000"/>
              <a:gd name="connsiteY9" fmla="*/ 6854750 h 6858000"/>
              <a:gd name="connsiteX10" fmla="*/ 5757486 w 12192000"/>
              <a:gd name="connsiteY10" fmla="*/ 6858000 h 6858000"/>
              <a:gd name="connsiteX11" fmla="*/ 4830677 w 12192000"/>
              <a:gd name="connsiteY11" fmla="*/ 6858000 h 6858000"/>
              <a:gd name="connsiteX12" fmla="*/ 4745134 w 12192000"/>
              <a:gd name="connsiteY12" fmla="*/ 6724465 h 6858000"/>
              <a:gd name="connsiteX13" fmla="*/ 4004010 w 12192000"/>
              <a:gd name="connsiteY13" fmla="*/ 4067979 h 6858000"/>
              <a:gd name="connsiteX14" fmla="*/ 5866922 w 12192000"/>
              <a:gd name="connsiteY14" fmla="*/ 114788 h 6858000"/>
              <a:gd name="connsiteX15" fmla="*/ 0 w 12192000"/>
              <a:gd name="connsiteY15" fmla="*/ 0 h 6858000"/>
              <a:gd name="connsiteX16" fmla="*/ 4336230 w 12192000"/>
              <a:gd name="connsiteY16" fmla="*/ 0 h 6858000"/>
              <a:gd name="connsiteX17" fmla="*/ 4279837 w 12192000"/>
              <a:gd name="connsiteY17" fmla="*/ 65151 h 6858000"/>
              <a:gd name="connsiteX18" fmla="*/ 2846555 w 12192000"/>
              <a:gd name="connsiteY18" fmla="*/ 4060687 h 6858000"/>
              <a:gd name="connsiteX19" fmla="*/ 3465501 w 12192000"/>
              <a:gd name="connsiteY19" fmla="*/ 6783922 h 6858000"/>
              <a:gd name="connsiteX20" fmla="*/ 3503413 w 12192000"/>
              <a:gd name="connsiteY20" fmla="*/ 6858000 h 6858000"/>
              <a:gd name="connsiteX21" fmla="*/ 0 w 12192000"/>
              <a:gd name="connsiteY2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92000" h="6858000">
                <a:moveTo>
                  <a:pt x="10767920" y="0"/>
                </a:moveTo>
                <a:lnTo>
                  <a:pt x="12192000" y="0"/>
                </a:lnTo>
                <a:lnTo>
                  <a:pt x="12192000" y="927417"/>
                </a:lnTo>
                <a:lnTo>
                  <a:pt x="12082763" y="823269"/>
                </a:lnTo>
                <a:cubicBezTo>
                  <a:pt x="11719580" y="493176"/>
                  <a:pt x="11300738" y="223239"/>
                  <a:pt x="10841978" y="29200"/>
                </a:cubicBezTo>
                <a:close/>
                <a:moveTo>
                  <a:pt x="6012882" y="0"/>
                </a:moveTo>
                <a:lnTo>
                  <a:pt x="7504417" y="0"/>
                </a:lnTo>
                <a:lnTo>
                  <a:pt x="7430359" y="29200"/>
                </a:lnTo>
                <a:cubicBezTo>
                  <a:pt x="5857467" y="694478"/>
                  <a:pt x="4753816" y="2251936"/>
                  <a:pt x="4753816" y="4067166"/>
                </a:cubicBezTo>
                <a:cubicBezTo>
                  <a:pt x="4753816" y="5126051"/>
                  <a:pt x="5129364" y="6097221"/>
                  <a:pt x="5754532" y="6854750"/>
                </a:cubicBezTo>
                <a:lnTo>
                  <a:pt x="5757486" y="6858000"/>
                </a:lnTo>
                <a:lnTo>
                  <a:pt x="4830677" y="6858000"/>
                </a:lnTo>
                <a:lnTo>
                  <a:pt x="4745134" y="6724465"/>
                </a:lnTo>
                <a:cubicBezTo>
                  <a:pt x="4274836" y="5949876"/>
                  <a:pt x="4004010" y="5040579"/>
                  <a:pt x="4004010" y="4067979"/>
                </a:cubicBezTo>
                <a:cubicBezTo>
                  <a:pt x="4004010" y="2476453"/>
                  <a:pt x="4729195" y="1054430"/>
                  <a:pt x="5866922" y="114788"/>
                </a:cubicBezTo>
                <a:close/>
                <a:moveTo>
                  <a:pt x="0" y="0"/>
                </a:moveTo>
                <a:lnTo>
                  <a:pt x="4336230" y="0"/>
                </a:lnTo>
                <a:lnTo>
                  <a:pt x="4279837" y="65151"/>
                </a:lnTo>
                <a:cubicBezTo>
                  <a:pt x="3384436" y="1150943"/>
                  <a:pt x="2846555" y="2542953"/>
                  <a:pt x="2846555" y="4060687"/>
                </a:cubicBezTo>
                <a:cubicBezTo>
                  <a:pt x="2846555" y="5036374"/>
                  <a:pt x="3068843" y="5960103"/>
                  <a:pt x="3465501" y="6783922"/>
                </a:cubicBezTo>
                <a:lnTo>
                  <a:pt x="350341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5" name="Freeform 95">
            <a:extLst>
              <a:ext uri="{FF2B5EF4-FFF2-40B4-BE49-F238E27FC236}">
                <a16:creationId xmlns:a16="http://schemas.microsoft.com/office/drawing/2014/main" xmlns="" id="{5EFCEEFE-DD72-4E23-A203-092AB1A62E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846555" y="-18287"/>
            <a:ext cx="9373908" cy="6920069"/>
          </a:xfrm>
          <a:custGeom>
            <a:avLst/>
            <a:gdLst>
              <a:gd name="connsiteX0" fmla="*/ 9363722 w 9373908"/>
              <a:gd name="connsiteY0" fmla="*/ 0 h 6920069"/>
              <a:gd name="connsiteX1" fmla="*/ 9373908 w 9373908"/>
              <a:gd name="connsiteY1" fmla="*/ 0 h 6920069"/>
              <a:gd name="connsiteX2" fmla="*/ 9373908 w 9373908"/>
              <a:gd name="connsiteY2" fmla="*/ 8011 h 6920069"/>
              <a:gd name="connsiteX3" fmla="*/ 4704244 w 9373908"/>
              <a:gd name="connsiteY3" fmla="*/ 0 h 6920069"/>
              <a:gd name="connsiteX4" fmla="*/ 7874983 w 9373908"/>
              <a:gd name="connsiteY4" fmla="*/ 0 h 6920069"/>
              <a:gd name="connsiteX5" fmla="*/ 7995423 w 9373908"/>
              <a:gd name="connsiteY5" fmla="*/ 47488 h 6920069"/>
              <a:gd name="connsiteX6" fmla="*/ 9236208 w 9373908"/>
              <a:gd name="connsiteY6" fmla="*/ 841557 h 6920069"/>
              <a:gd name="connsiteX7" fmla="*/ 9373908 w 9373908"/>
              <a:gd name="connsiteY7" fmla="*/ 972842 h 6920069"/>
              <a:gd name="connsiteX8" fmla="*/ 9373908 w 9373908"/>
              <a:gd name="connsiteY8" fmla="*/ 6920069 h 6920069"/>
              <a:gd name="connsiteX9" fmla="*/ 2950722 w 9373908"/>
              <a:gd name="connsiteY9" fmla="*/ 6920069 h 6920069"/>
              <a:gd name="connsiteX10" fmla="*/ 2907977 w 9373908"/>
              <a:gd name="connsiteY10" fmla="*/ 6873037 h 6920069"/>
              <a:gd name="connsiteX11" fmla="*/ 1907260 w 9373908"/>
              <a:gd name="connsiteY11" fmla="*/ 4085454 h 6920069"/>
              <a:gd name="connsiteX12" fmla="*/ 4583804 w 9373908"/>
              <a:gd name="connsiteY12" fmla="*/ 47488 h 6920069"/>
              <a:gd name="connsiteX13" fmla="*/ 1505505 w 9373908"/>
              <a:gd name="connsiteY13" fmla="*/ 0 h 6920069"/>
              <a:gd name="connsiteX14" fmla="*/ 3189581 w 9373908"/>
              <a:gd name="connsiteY14" fmla="*/ 0 h 6920069"/>
              <a:gd name="connsiteX15" fmla="*/ 3020368 w 9373908"/>
              <a:gd name="connsiteY15" fmla="*/ 133076 h 6920069"/>
              <a:gd name="connsiteX16" fmla="*/ 1157455 w 9373908"/>
              <a:gd name="connsiteY16" fmla="*/ 4086267 h 6920069"/>
              <a:gd name="connsiteX17" fmla="*/ 1898579 w 9373908"/>
              <a:gd name="connsiteY17" fmla="*/ 6742753 h 6920069"/>
              <a:gd name="connsiteX18" fmla="*/ 2012168 w 9373908"/>
              <a:gd name="connsiteY18" fmla="*/ 6920069 h 6920069"/>
              <a:gd name="connsiteX19" fmla="*/ 679265 w 9373908"/>
              <a:gd name="connsiteY19" fmla="*/ 6920069 h 6920069"/>
              <a:gd name="connsiteX20" fmla="*/ 618946 w 9373908"/>
              <a:gd name="connsiteY20" fmla="*/ 6802210 h 6920069"/>
              <a:gd name="connsiteX21" fmla="*/ 0 w 9373908"/>
              <a:gd name="connsiteY21" fmla="*/ 4078975 h 6920069"/>
              <a:gd name="connsiteX22" fmla="*/ 1433282 w 9373908"/>
              <a:gd name="connsiteY22" fmla="*/ 83440 h 6920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9373908" h="6920069">
                <a:moveTo>
                  <a:pt x="9363722" y="0"/>
                </a:moveTo>
                <a:lnTo>
                  <a:pt x="9373908" y="0"/>
                </a:lnTo>
                <a:lnTo>
                  <a:pt x="9373908" y="8011"/>
                </a:lnTo>
                <a:close/>
                <a:moveTo>
                  <a:pt x="4704244" y="0"/>
                </a:moveTo>
                <a:lnTo>
                  <a:pt x="7874983" y="0"/>
                </a:lnTo>
                <a:lnTo>
                  <a:pt x="7995423" y="47488"/>
                </a:lnTo>
                <a:cubicBezTo>
                  <a:pt x="8454183" y="241528"/>
                  <a:pt x="8873025" y="511464"/>
                  <a:pt x="9236208" y="841557"/>
                </a:cubicBezTo>
                <a:lnTo>
                  <a:pt x="9373908" y="972842"/>
                </a:lnTo>
                <a:lnTo>
                  <a:pt x="9373908" y="6920069"/>
                </a:lnTo>
                <a:lnTo>
                  <a:pt x="2950722" y="6920069"/>
                </a:lnTo>
                <a:lnTo>
                  <a:pt x="2907977" y="6873037"/>
                </a:lnTo>
                <a:cubicBezTo>
                  <a:pt x="2282808" y="6115509"/>
                  <a:pt x="1907260" y="5144339"/>
                  <a:pt x="1907260" y="4085454"/>
                </a:cubicBezTo>
                <a:cubicBezTo>
                  <a:pt x="1907260" y="2270224"/>
                  <a:pt x="3010912" y="712766"/>
                  <a:pt x="4583804" y="47488"/>
                </a:cubicBezTo>
                <a:close/>
                <a:moveTo>
                  <a:pt x="1505505" y="0"/>
                </a:moveTo>
                <a:lnTo>
                  <a:pt x="3189581" y="0"/>
                </a:lnTo>
                <a:lnTo>
                  <a:pt x="3020368" y="133076"/>
                </a:lnTo>
                <a:cubicBezTo>
                  <a:pt x="1882640" y="1072718"/>
                  <a:pt x="1157455" y="2494741"/>
                  <a:pt x="1157455" y="4086267"/>
                </a:cubicBezTo>
                <a:cubicBezTo>
                  <a:pt x="1157455" y="5058867"/>
                  <a:pt x="1428281" y="5968164"/>
                  <a:pt x="1898579" y="6742753"/>
                </a:cubicBezTo>
                <a:lnTo>
                  <a:pt x="2012168" y="6920069"/>
                </a:lnTo>
                <a:lnTo>
                  <a:pt x="679265" y="6920069"/>
                </a:lnTo>
                <a:lnTo>
                  <a:pt x="618946" y="6802210"/>
                </a:lnTo>
                <a:cubicBezTo>
                  <a:pt x="222288" y="5978391"/>
                  <a:pt x="0" y="5054662"/>
                  <a:pt x="0" y="4078975"/>
                </a:cubicBezTo>
                <a:cubicBezTo>
                  <a:pt x="0" y="2561242"/>
                  <a:pt x="537881" y="1169231"/>
                  <a:pt x="1433282" y="83440"/>
                </a:cubicBezTo>
                <a:close/>
              </a:path>
            </a:pathLst>
          </a:custGeom>
          <a:noFill/>
          <a:ln w="60325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xmlns="" id="{2A73F40A-89D3-430B-96F3-4FFB3CCFB7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5827529" y="660400"/>
            <a:ext cx="6381405" cy="6214533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lumMod val="85000"/>
              <a:lumOff val="15000"/>
              <a:alpha val="60000"/>
            </a:schemeClr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prstClr val="white"/>
              </a:buClr>
              <a:buSzPct val="100000"/>
              <a:buFont typeface="Arial"/>
              <a:buNone/>
              <a:tabLst/>
              <a:defRPr/>
            </a:pPr>
            <a:endParaRPr kumimoji="0" lang="en-US" sz="1600" b="0" i="0" u="none" strike="noStrike" kern="1200" cap="all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873FE5A-FCF2-4B0C-B23E-6A839C53B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1133" y="2027603"/>
            <a:ext cx="5097041" cy="26858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Spotkanie z Mikołajem w grupie Żyrafki</a:t>
            </a:r>
          </a:p>
        </p:txBody>
      </p:sp>
    </p:spTree>
    <p:extLst>
      <p:ext uri="{BB962C8B-B14F-4D97-AF65-F5344CB8AC3E}">
        <p14:creationId xmlns:p14="http://schemas.microsoft.com/office/powerpoint/2010/main" val="24784370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5" descr="Obraz zawierający wewnątrz, ściana, osoba, dziecko&#10;&#10;Opis wygenerowany przy bardzo wysokim poziomie pewności">
            <a:extLst>
              <a:ext uri="{FF2B5EF4-FFF2-40B4-BE49-F238E27FC236}">
                <a16:creationId xmlns:a16="http://schemas.microsoft.com/office/drawing/2014/main" xmlns="" id="{917BCBED-4B89-4C60-91A2-40335BA3AC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" r="2" b="2"/>
          <a:stretch/>
        </p:blipFill>
        <p:spPr>
          <a:xfrm>
            <a:off x="20" y="1"/>
            <a:ext cx="6050258" cy="3400925"/>
          </a:xfrm>
          <a:custGeom>
            <a:avLst/>
            <a:gdLst>
              <a:gd name="connsiteX0" fmla="*/ 0 w 6050278"/>
              <a:gd name="connsiteY0" fmla="*/ 0 h 3400925"/>
              <a:gd name="connsiteX1" fmla="*/ 6050278 w 6050278"/>
              <a:gd name="connsiteY1" fmla="*/ 0 h 3400925"/>
              <a:gd name="connsiteX2" fmla="*/ 6050278 w 6050278"/>
              <a:gd name="connsiteY2" fmla="*/ 1827306 h 3400925"/>
              <a:gd name="connsiteX3" fmla="*/ 3892296 w 6050278"/>
              <a:gd name="connsiteY3" fmla="*/ 1827306 h 3400925"/>
              <a:gd name="connsiteX4" fmla="*/ 3892296 w 6050278"/>
              <a:gd name="connsiteY4" fmla="*/ 3400925 h 3400925"/>
              <a:gd name="connsiteX5" fmla="*/ 0 w 6050278"/>
              <a:gd name="connsiteY5" fmla="*/ 3400925 h 3400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1827306"/>
                </a:lnTo>
                <a:lnTo>
                  <a:pt x="3892296" y="1827306"/>
                </a:lnTo>
                <a:lnTo>
                  <a:pt x="3892296" y="3400925"/>
                </a:lnTo>
                <a:lnTo>
                  <a:pt x="0" y="3400925"/>
                </a:lnTo>
                <a:close/>
              </a:path>
            </a:pathLst>
          </a:custGeom>
        </p:spPr>
      </p:pic>
      <p:pic>
        <p:nvPicPr>
          <p:cNvPr id="3" name="Obraz 3" descr="Obraz zawierający wewnątrz, podłoże, osoba, dziecko&#10;&#10;Opis wygenerowany przy bardzo wysokim poziomie pewności">
            <a:extLst>
              <a:ext uri="{FF2B5EF4-FFF2-40B4-BE49-F238E27FC236}">
                <a16:creationId xmlns:a16="http://schemas.microsoft.com/office/drawing/2014/main" xmlns="" id="{59CA9904-1444-4F25-8E99-F9A0C28813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" b="71"/>
          <a:stretch/>
        </p:blipFill>
        <p:spPr>
          <a:xfrm>
            <a:off x="6141722" y="1"/>
            <a:ext cx="6050278" cy="3400925"/>
          </a:xfrm>
          <a:custGeom>
            <a:avLst/>
            <a:gdLst>
              <a:gd name="connsiteX0" fmla="*/ 0 w 6050278"/>
              <a:gd name="connsiteY0" fmla="*/ 0 h 3400925"/>
              <a:gd name="connsiteX1" fmla="*/ 6050278 w 6050278"/>
              <a:gd name="connsiteY1" fmla="*/ 0 h 3400925"/>
              <a:gd name="connsiteX2" fmla="*/ 6050278 w 6050278"/>
              <a:gd name="connsiteY2" fmla="*/ 3400925 h 3400925"/>
              <a:gd name="connsiteX3" fmla="*/ 2157982 w 6050278"/>
              <a:gd name="connsiteY3" fmla="*/ 3400925 h 3400925"/>
              <a:gd name="connsiteX4" fmla="*/ 2157982 w 6050278"/>
              <a:gd name="connsiteY4" fmla="*/ 1827306 h 3400925"/>
              <a:gd name="connsiteX5" fmla="*/ 0 w 6050278"/>
              <a:gd name="connsiteY5" fmla="*/ 1827306 h 3400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3400925"/>
                </a:lnTo>
                <a:lnTo>
                  <a:pt x="2157982" y="3400925"/>
                </a:lnTo>
                <a:lnTo>
                  <a:pt x="2157982" y="1827306"/>
                </a:lnTo>
                <a:lnTo>
                  <a:pt x="0" y="1827306"/>
                </a:lnTo>
                <a:close/>
              </a:path>
            </a:pathLst>
          </a:custGeom>
        </p:spPr>
      </p:pic>
      <p:pic>
        <p:nvPicPr>
          <p:cNvPr id="2" name="Obraz 2">
            <a:extLst>
              <a:ext uri="{FF2B5EF4-FFF2-40B4-BE49-F238E27FC236}">
                <a16:creationId xmlns:a16="http://schemas.microsoft.com/office/drawing/2014/main" xmlns="" id="{02B39660-17A6-4D5C-9D0A-3BF3F08D5C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224" b="1"/>
          <a:stretch/>
        </p:blipFill>
        <p:spPr>
          <a:xfrm>
            <a:off x="20" y="3489159"/>
            <a:ext cx="6050258" cy="3368841"/>
          </a:xfrm>
          <a:custGeom>
            <a:avLst/>
            <a:gdLst>
              <a:gd name="connsiteX0" fmla="*/ 0 w 6050278"/>
              <a:gd name="connsiteY0" fmla="*/ 0 h 3368841"/>
              <a:gd name="connsiteX1" fmla="*/ 3892296 w 6050278"/>
              <a:gd name="connsiteY1" fmla="*/ 0 h 3368841"/>
              <a:gd name="connsiteX2" fmla="*/ 3892296 w 6050278"/>
              <a:gd name="connsiteY2" fmla="*/ 1541535 h 3368841"/>
              <a:gd name="connsiteX3" fmla="*/ 6050278 w 6050278"/>
              <a:gd name="connsiteY3" fmla="*/ 1541535 h 3368841"/>
              <a:gd name="connsiteX4" fmla="*/ 6050278 w 6050278"/>
              <a:gd name="connsiteY4" fmla="*/ 3368841 h 3368841"/>
              <a:gd name="connsiteX5" fmla="*/ 0 w 6050278"/>
              <a:gd name="connsiteY5" fmla="*/ 3368841 h 3368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368841">
                <a:moveTo>
                  <a:pt x="0" y="0"/>
                </a:moveTo>
                <a:lnTo>
                  <a:pt x="3892296" y="0"/>
                </a:lnTo>
                <a:lnTo>
                  <a:pt x="3892296" y="1541535"/>
                </a:lnTo>
                <a:lnTo>
                  <a:pt x="6050278" y="1541535"/>
                </a:lnTo>
                <a:lnTo>
                  <a:pt x="6050278" y="3368841"/>
                </a:lnTo>
                <a:lnTo>
                  <a:pt x="0" y="3368841"/>
                </a:lnTo>
                <a:close/>
              </a:path>
            </a:pathLst>
          </a:custGeom>
        </p:spPr>
      </p:pic>
      <p:pic>
        <p:nvPicPr>
          <p:cNvPr id="7" name="Obraz 7" descr="Obraz zawierający osoba, dziecko, trawa, młode&#10;&#10;Opis wygenerowany przy bardzo wysokim poziomie pewności">
            <a:extLst>
              <a:ext uri="{FF2B5EF4-FFF2-40B4-BE49-F238E27FC236}">
                <a16:creationId xmlns:a16="http://schemas.microsoft.com/office/drawing/2014/main" xmlns="" id="{27FE600E-4951-4F1E-B4D9-B1B3A57043B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12" r="2" b="2"/>
          <a:stretch/>
        </p:blipFill>
        <p:spPr>
          <a:xfrm>
            <a:off x="6141722" y="3489159"/>
            <a:ext cx="6050278" cy="3368841"/>
          </a:xfrm>
          <a:custGeom>
            <a:avLst/>
            <a:gdLst>
              <a:gd name="connsiteX0" fmla="*/ 2157982 w 6050278"/>
              <a:gd name="connsiteY0" fmla="*/ 0 h 3368841"/>
              <a:gd name="connsiteX1" fmla="*/ 6050278 w 6050278"/>
              <a:gd name="connsiteY1" fmla="*/ 0 h 3368841"/>
              <a:gd name="connsiteX2" fmla="*/ 6050278 w 6050278"/>
              <a:gd name="connsiteY2" fmla="*/ 3368841 h 3368841"/>
              <a:gd name="connsiteX3" fmla="*/ 0 w 6050278"/>
              <a:gd name="connsiteY3" fmla="*/ 3368841 h 3368841"/>
              <a:gd name="connsiteX4" fmla="*/ 0 w 6050278"/>
              <a:gd name="connsiteY4" fmla="*/ 1541535 h 3368841"/>
              <a:gd name="connsiteX5" fmla="*/ 2157982 w 6050278"/>
              <a:gd name="connsiteY5" fmla="*/ 1541535 h 3368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368841">
                <a:moveTo>
                  <a:pt x="2157982" y="0"/>
                </a:moveTo>
                <a:lnTo>
                  <a:pt x="6050278" y="0"/>
                </a:lnTo>
                <a:lnTo>
                  <a:pt x="6050278" y="3368841"/>
                </a:lnTo>
                <a:lnTo>
                  <a:pt x="0" y="3368841"/>
                </a:lnTo>
                <a:lnTo>
                  <a:pt x="0" y="1541535"/>
                </a:lnTo>
                <a:lnTo>
                  <a:pt x="2157982" y="1541535"/>
                </a:lnTo>
                <a:close/>
              </a:path>
            </a:pathLst>
          </a:custGeom>
        </p:spPr>
      </p:pic>
      <p:pic>
        <p:nvPicPr>
          <p:cNvPr id="9" name="Obraz 9" descr="Obraz zawierający dziecko, osoba, trawa, wewnątrz&#10;&#10;Opis wygenerowany przy bardzo wysokim poziomie pewności">
            <a:extLst>
              <a:ext uri="{FF2B5EF4-FFF2-40B4-BE49-F238E27FC236}">
                <a16:creationId xmlns:a16="http://schemas.microsoft.com/office/drawing/2014/main" xmlns="" id="{E96AFBB5-08EF-4230-A74F-9E843E2260D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334" r="-3" b="-3"/>
          <a:stretch/>
        </p:blipFill>
        <p:spPr>
          <a:xfrm>
            <a:off x="3983736" y="1918638"/>
            <a:ext cx="4224528" cy="302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5166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5" descr="Obraz zawierający osoba, wewnątrz, dziecko, ściana&#10;&#10;Opis wygenerowany przy bardzo wysokim poziomie pewności">
            <a:extLst>
              <a:ext uri="{FF2B5EF4-FFF2-40B4-BE49-F238E27FC236}">
                <a16:creationId xmlns:a16="http://schemas.microsoft.com/office/drawing/2014/main" xmlns="" id="{66E2E5D2-169E-484B-8A5A-52C54A9992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72" r="25386" b="2"/>
          <a:stretch/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11" name="Obraz 11" descr="Obraz zawierający osoba, wewnątrz, podłoże, ściana&#10;&#10;Opis wygenerowany przy bardzo wysokim poziomie pewności">
            <a:extLst>
              <a:ext uri="{FF2B5EF4-FFF2-40B4-BE49-F238E27FC236}">
                <a16:creationId xmlns:a16="http://schemas.microsoft.com/office/drawing/2014/main" xmlns="" id="{5CB07EEA-A1A6-4659-8E82-24FA586862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49" r="23015" b="2"/>
          <a:stretch/>
        </p:blipFill>
        <p:spPr>
          <a:xfrm>
            <a:off x="4094479" y="10"/>
            <a:ext cx="4014047" cy="3383270"/>
          </a:xfrm>
          <a:prstGeom prst="rect">
            <a:avLst/>
          </a:prstGeom>
        </p:spPr>
      </p:pic>
      <p:pic>
        <p:nvPicPr>
          <p:cNvPr id="2" name="Obraz 2">
            <a:extLst>
              <a:ext uri="{FF2B5EF4-FFF2-40B4-BE49-F238E27FC236}">
                <a16:creationId xmlns:a16="http://schemas.microsoft.com/office/drawing/2014/main" xmlns="" id="{242B2926-FAB1-48BA-B349-A9F35B79CB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673" r="25254" b="3"/>
          <a:stretch/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3" name="Obraz 3" descr="Obraz zawierający osoba, wewnątrz, dziecko, ściana&#10;&#10;Opis wygenerowany przy bardzo wysokim poziomie pewności">
            <a:extLst>
              <a:ext uri="{FF2B5EF4-FFF2-40B4-BE49-F238E27FC236}">
                <a16:creationId xmlns:a16="http://schemas.microsoft.com/office/drawing/2014/main" xmlns="" id="{4621ACBA-3362-4990-91B8-B53BA89642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940" r="25618" b="2"/>
          <a:stretch/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9" name="Obraz 9" descr="Obraz zawierający osoba, wewnątrz, podłoże, ściana&#10;&#10;Opis wygenerowany przy bardzo wysokim poziomie pewności">
            <a:extLst>
              <a:ext uri="{FF2B5EF4-FFF2-40B4-BE49-F238E27FC236}">
                <a16:creationId xmlns:a16="http://schemas.microsoft.com/office/drawing/2014/main" xmlns="" id="{343F26E9-275A-4203-BE11-39AFCC525A6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050" r="21214" b="1"/>
          <a:stretch/>
        </p:blipFill>
        <p:spPr>
          <a:xfrm>
            <a:off x="4094479" y="3469102"/>
            <a:ext cx="4014047" cy="3383280"/>
          </a:xfrm>
          <a:prstGeom prst="rect">
            <a:avLst/>
          </a:prstGeom>
        </p:spPr>
      </p:pic>
      <p:pic>
        <p:nvPicPr>
          <p:cNvPr id="7" name="Obraz 7" descr="Obraz zawierający osoba, wewnątrz, dziecko&#10;&#10;Opis wygenerowany przy bardzo wysokim poziomie pewności">
            <a:extLst>
              <a:ext uri="{FF2B5EF4-FFF2-40B4-BE49-F238E27FC236}">
                <a16:creationId xmlns:a16="http://schemas.microsoft.com/office/drawing/2014/main" xmlns="" id="{60F4FC93-0EA6-4411-8440-F2C7D4DAF6F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433" r="14307" b="2"/>
          <a:stretch/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7658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5" descr="Obraz zawierający wewnątrz, ściana, dziecko, śnieg&#10;&#10;Opis wygenerowany przy bardzo wysokim poziomie pewności">
            <a:extLst>
              <a:ext uri="{FF2B5EF4-FFF2-40B4-BE49-F238E27FC236}">
                <a16:creationId xmlns:a16="http://schemas.microsoft.com/office/drawing/2014/main" xmlns="" id="{4A4B08B0-2636-4A1E-9698-B2353845AB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" r="2" b="2"/>
          <a:stretch/>
        </p:blipFill>
        <p:spPr>
          <a:xfrm>
            <a:off x="20" y="1"/>
            <a:ext cx="6050258" cy="3400925"/>
          </a:xfrm>
          <a:custGeom>
            <a:avLst/>
            <a:gdLst>
              <a:gd name="connsiteX0" fmla="*/ 0 w 6050278"/>
              <a:gd name="connsiteY0" fmla="*/ 0 h 3400925"/>
              <a:gd name="connsiteX1" fmla="*/ 6050278 w 6050278"/>
              <a:gd name="connsiteY1" fmla="*/ 0 h 3400925"/>
              <a:gd name="connsiteX2" fmla="*/ 6050278 w 6050278"/>
              <a:gd name="connsiteY2" fmla="*/ 1827306 h 3400925"/>
              <a:gd name="connsiteX3" fmla="*/ 3892296 w 6050278"/>
              <a:gd name="connsiteY3" fmla="*/ 1827306 h 3400925"/>
              <a:gd name="connsiteX4" fmla="*/ 3892296 w 6050278"/>
              <a:gd name="connsiteY4" fmla="*/ 3400925 h 3400925"/>
              <a:gd name="connsiteX5" fmla="*/ 0 w 6050278"/>
              <a:gd name="connsiteY5" fmla="*/ 3400925 h 3400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1827306"/>
                </a:lnTo>
                <a:lnTo>
                  <a:pt x="3892296" y="1827306"/>
                </a:lnTo>
                <a:lnTo>
                  <a:pt x="3892296" y="3400925"/>
                </a:lnTo>
                <a:lnTo>
                  <a:pt x="0" y="3400925"/>
                </a:lnTo>
                <a:close/>
              </a:path>
            </a:pathLst>
          </a:custGeom>
        </p:spPr>
      </p:pic>
      <p:pic>
        <p:nvPicPr>
          <p:cNvPr id="9" name="Obraz 9" descr="Obraz zawierający dziecko, wewnątrz, osoba, ściana&#10;&#10;Opis wygenerowany przy bardzo wysokim poziomie pewności">
            <a:extLst>
              <a:ext uri="{FF2B5EF4-FFF2-40B4-BE49-F238E27FC236}">
                <a16:creationId xmlns:a16="http://schemas.microsoft.com/office/drawing/2014/main" xmlns="" id="{B73B8FEA-7ACE-407C-A8A3-E156C20CF1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9" r="2" b="2"/>
          <a:stretch/>
        </p:blipFill>
        <p:spPr>
          <a:xfrm>
            <a:off x="6141722" y="1"/>
            <a:ext cx="6050278" cy="3400925"/>
          </a:xfrm>
          <a:custGeom>
            <a:avLst/>
            <a:gdLst>
              <a:gd name="connsiteX0" fmla="*/ 0 w 6050278"/>
              <a:gd name="connsiteY0" fmla="*/ 0 h 3400925"/>
              <a:gd name="connsiteX1" fmla="*/ 6050278 w 6050278"/>
              <a:gd name="connsiteY1" fmla="*/ 0 h 3400925"/>
              <a:gd name="connsiteX2" fmla="*/ 6050278 w 6050278"/>
              <a:gd name="connsiteY2" fmla="*/ 3400925 h 3400925"/>
              <a:gd name="connsiteX3" fmla="*/ 2157982 w 6050278"/>
              <a:gd name="connsiteY3" fmla="*/ 3400925 h 3400925"/>
              <a:gd name="connsiteX4" fmla="*/ 2157982 w 6050278"/>
              <a:gd name="connsiteY4" fmla="*/ 1827306 h 3400925"/>
              <a:gd name="connsiteX5" fmla="*/ 0 w 6050278"/>
              <a:gd name="connsiteY5" fmla="*/ 1827306 h 3400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3400925"/>
                </a:lnTo>
                <a:lnTo>
                  <a:pt x="2157982" y="3400925"/>
                </a:lnTo>
                <a:lnTo>
                  <a:pt x="2157982" y="1827306"/>
                </a:lnTo>
                <a:lnTo>
                  <a:pt x="0" y="1827306"/>
                </a:lnTo>
                <a:close/>
              </a:path>
            </a:pathLst>
          </a:custGeom>
        </p:spPr>
      </p:pic>
      <p:pic>
        <p:nvPicPr>
          <p:cNvPr id="2" name="Obraz 2">
            <a:extLst>
              <a:ext uri="{FF2B5EF4-FFF2-40B4-BE49-F238E27FC236}">
                <a16:creationId xmlns:a16="http://schemas.microsoft.com/office/drawing/2014/main" xmlns="" id="{58C9DFA1-FCC5-4702-AB2B-A38B00A36E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224" b="1"/>
          <a:stretch/>
        </p:blipFill>
        <p:spPr>
          <a:xfrm>
            <a:off x="20" y="3489159"/>
            <a:ext cx="6050258" cy="3368841"/>
          </a:xfrm>
          <a:custGeom>
            <a:avLst/>
            <a:gdLst>
              <a:gd name="connsiteX0" fmla="*/ 0 w 6050278"/>
              <a:gd name="connsiteY0" fmla="*/ 0 h 3368841"/>
              <a:gd name="connsiteX1" fmla="*/ 3892296 w 6050278"/>
              <a:gd name="connsiteY1" fmla="*/ 0 h 3368841"/>
              <a:gd name="connsiteX2" fmla="*/ 3892296 w 6050278"/>
              <a:gd name="connsiteY2" fmla="*/ 1541535 h 3368841"/>
              <a:gd name="connsiteX3" fmla="*/ 6050278 w 6050278"/>
              <a:gd name="connsiteY3" fmla="*/ 1541535 h 3368841"/>
              <a:gd name="connsiteX4" fmla="*/ 6050278 w 6050278"/>
              <a:gd name="connsiteY4" fmla="*/ 3368841 h 3368841"/>
              <a:gd name="connsiteX5" fmla="*/ 0 w 6050278"/>
              <a:gd name="connsiteY5" fmla="*/ 3368841 h 3368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368841">
                <a:moveTo>
                  <a:pt x="0" y="0"/>
                </a:moveTo>
                <a:lnTo>
                  <a:pt x="3892296" y="0"/>
                </a:lnTo>
                <a:lnTo>
                  <a:pt x="3892296" y="1541535"/>
                </a:lnTo>
                <a:lnTo>
                  <a:pt x="6050278" y="1541535"/>
                </a:lnTo>
                <a:lnTo>
                  <a:pt x="6050278" y="3368841"/>
                </a:lnTo>
                <a:lnTo>
                  <a:pt x="0" y="3368841"/>
                </a:lnTo>
                <a:close/>
              </a:path>
            </a:pathLst>
          </a:custGeom>
        </p:spPr>
      </p:pic>
      <p:pic>
        <p:nvPicPr>
          <p:cNvPr id="7" name="Obraz 7" descr="Obraz zawierający dziecko, wewnątrz, ściana, osoba&#10;&#10;Opis wygenerowany przy bardzo wysokim poziomie pewności">
            <a:extLst>
              <a:ext uri="{FF2B5EF4-FFF2-40B4-BE49-F238E27FC236}">
                <a16:creationId xmlns:a16="http://schemas.microsoft.com/office/drawing/2014/main" xmlns="" id="{07D8A90E-CF34-41AA-889D-29EA3BA178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12" r="2" b="2"/>
          <a:stretch/>
        </p:blipFill>
        <p:spPr>
          <a:xfrm>
            <a:off x="6141722" y="3489159"/>
            <a:ext cx="6050278" cy="3368841"/>
          </a:xfrm>
          <a:custGeom>
            <a:avLst/>
            <a:gdLst>
              <a:gd name="connsiteX0" fmla="*/ 2157982 w 6050278"/>
              <a:gd name="connsiteY0" fmla="*/ 0 h 3368841"/>
              <a:gd name="connsiteX1" fmla="*/ 6050278 w 6050278"/>
              <a:gd name="connsiteY1" fmla="*/ 0 h 3368841"/>
              <a:gd name="connsiteX2" fmla="*/ 6050278 w 6050278"/>
              <a:gd name="connsiteY2" fmla="*/ 3368841 h 3368841"/>
              <a:gd name="connsiteX3" fmla="*/ 0 w 6050278"/>
              <a:gd name="connsiteY3" fmla="*/ 3368841 h 3368841"/>
              <a:gd name="connsiteX4" fmla="*/ 0 w 6050278"/>
              <a:gd name="connsiteY4" fmla="*/ 1541535 h 3368841"/>
              <a:gd name="connsiteX5" fmla="*/ 2157982 w 6050278"/>
              <a:gd name="connsiteY5" fmla="*/ 1541535 h 3368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368841">
                <a:moveTo>
                  <a:pt x="2157982" y="0"/>
                </a:moveTo>
                <a:lnTo>
                  <a:pt x="6050278" y="0"/>
                </a:lnTo>
                <a:lnTo>
                  <a:pt x="6050278" y="3368841"/>
                </a:lnTo>
                <a:lnTo>
                  <a:pt x="0" y="3368841"/>
                </a:lnTo>
                <a:lnTo>
                  <a:pt x="0" y="1541535"/>
                </a:lnTo>
                <a:lnTo>
                  <a:pt x="2157982" y="1541535"/>
                </a:lnTo>
                <a:close/>
              </a:path>
            </a:pathLst>
          </a:custGeom>
        </p:spPr>
      </p:pic>
      <p:pic>
        <p:nvPicPr>
          <p:cNvPr id="3" name="Obraz 3" descr="Obraz zawierający śnieg, wewnątrz, podłoże, osoba&#10;&#10;Opis wygenerowany przy bardzo wysokim poziomie pewności">
            <a:extLst>
              <a:ext uri="{FF2B5EF4-FFF2-40B4-BE49-F238E27FC236}">
                <a16:creationId xmlns:a16="http://schemas.microsoft.com/office/drawing/2014/main" xmlns="" id="{8BC76E8E-36BE-4B25-9426-03E4CD3D2C4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57" r="20874" b="-3"/>
          <a:stretch/>
        </p:blipFill>
        <p:spPr>
          <a:xfrm>
            <a:off x="3983736" y="1918638"/>
            <a:ext cx="4224528" cy="302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445108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</Words>
  <Application>Microsoft Office PowerPoint</Application>
  <PresentationFormat>Panoramiczny</PresentationFormat>
  <Paragraphs>1</Paragraphs>
  <Slides>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Motyw pakietu Office</vt:lpstr>
      <vt:lpstr>Spotkanie z Mikołajem w grupie Żyrafki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Milena Maliszewska</dc:creator>
  <cp:lastModifiedBy>Milena Maliszewska</cp:lastModifiedBy>
  <cp:revision>100</cp:revision>
  <dcterms:created xsi:type="dcterms:W3CDTF">2012-08-15T16:54:36Z</dcterms:created>
  <dcterms:modified xsi:type="dcterms:W3CDTF">2018-12-17T14:40:43Z</dcterms:modified>
</cp:coreProperties>
</file>