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215574-50C8-4493-9B33-017C786CC018}" v="1" dt="2018-10-16T19:13:10.794"/>
    <p1510:client id="{3F8E3EC0-1C4E-8BBD-C283-140D0E4D4BD5}" v="3" dt="2018-10-16T20:18:58.6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64" d="100"/>
          <a:sy n="64" d="100"/>
        </p:scale>
        <p:origin x="66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5A3952F4-CEEF-450F-BDC5-CF312F59BA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D4DA78C-0C4B-4D8A-B55A-A282B7167E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6705"/>
            <a:ext cx="12515851" cy="6930501"/>
            <a:chOff x="-329674" y="790"/>
            <a:chExt cx="12515851" cy="6930501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7ECF73DA-C76A-4916-B98E-A7BCDC621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7D9C77C3-B503-45A3-8D26-D0C1937605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69473FFE-1F72-4D1A-B3CF-EA3AB83333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92D28C2F-AA3A-4AE4-A363-CDAAD69035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23FB7128-453B-4B41-B6C4-08DD8E0B4F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6880E309-1912-4236-B9B3-BEADC589C9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7495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B3581478-F786-431D-8338-BC92579278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xmlns="" id="{C2F3C25E-0AD0-40B1-9A53-803E311EB6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xmlns="" id="{254A4092-09A9-4534-9FB7-E8C43BAFEF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xmlns="" id="{17DC81C3-0AAE-4C51-AC1E-9C52D9D6E3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xmlns="" id="{ECF228EB-7CAF-48CA-91FF-7F90D38D10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xmlns="" id="{03F69F28-F451-40B8-B537-50B2F600CC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54488737-013B-4318-BC67-434AD28B58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389B1C22-A68B-4C03-801D-CC83D731C7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D567BE50-5D40-4D8A-8152-F226B9A5E9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xmlns="" id="{7DC52B42-3DD8-4619-B5D5-B2F32AB35C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xmlns="" id="{5C0D071D-8745-4FB3-A5F7-419D259387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xmlns="" id="{CFA10117-7DD4-43E8-83FA-D7EE3F5C8E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xmlns="" id="{EDEC1EC1-629B-49D7-98BA-406E23FAE7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73715383-73C4-4901-AFA5-0102295EA9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432771" y="2566211"/>
            <a:ext cx="9169745" cy="3702548"/>
            <a:chOff x="3258942" y="3893141"/>
            <a:chExt cx="5648782" cy="1771275"/>
          </a:xfrm>
        </p:grpSpPr>
        <p:sp>
          <p:nvSpPr>
            <p:cNvPr id="33" name="Isosceles Triangle 39">
              <a:extLst>
                <a:ext uri="{FF2B5EF4-FFF2-40B4-BE49-F238E27FC236}">
                  <a16:creationId xmlns:a16="http://schemas.microsoft.com/office/drawing/2014/main" xmlns="" id="{5D140808-42E8-4A10-B128-BA27555657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76C84F0D-C481-4C9A-914C-85BCC2C6F3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58942" y="3893141"/>
              <a:ext cx="5648782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1238" y="3980237"/>
            <a:ext cx="5495069" cy="727748"/>
          </a:xfrm>
        </p:spPr>
        <p:txBody>
          <a:bodyPr>
            <a:normAutofit/>
          </a:bodyPr>
          <a:lstStyle/>
          <a:p>
            <a:r>
              <a:rPr lang="pl-PL" sz="3400">
                <a:latin typeface="Times New Roman"/>
                <a:cs typeface="Times New Roman"/>
              </a:rPr>
              <a:t>Wycieczka do straży pożarnej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1238" y="4707986"/>
            <a:ext cx="5495069" cy="522636"/>
          </a:xfrm>
        </p:spPr>
        <p:txBody>
          <a:bodyPr>
            <a:normAutofit/>
          </a:bodyPr>
          <a:lstStyle/>
          <a:p>
            <a:endParaRPr lang="tr-TR" sz="16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FC59711-2B1C-40F1-BD85-80BE44EA6A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58942" y="1177047"/>
            <a:ext cx="5648782" cy="26239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ransport&#10;&#10;Opis wygenerowany przy wysokim poziomie pewności">
            <a:extLst>
              <a:ext uri="{FF2B5EF4-FFF2-40B4-BE49-F238E27FC236}">
                <a16:creationId xmlns:a16="http://schemas.microsoft.com/office/drawing/2014/main" xmlns="" id="{4246BD01-5AFE-44C0-B789-459A50BA1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718" y="1344133"/>
            <a:ext cx="3002291" cy="2289685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4262868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zewnętrzne, budynek, trawa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4A09E79A-C6AE-432E-92E8-29409EB24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055" y="613541"/>
            <a:ext cx="7485990" cy="560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5A46FCA-EB87-4E37-9C00-379E3724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218" y="2271097"/>
            <a:ext cx="3501196" cy="2456442"/>
          </a:xfrm>
        </p:spPr>
        <p:txBody>
          <a:bodyPr>
            <a:normAutofit fontScale="90000"/>
          </a:bodyPr>
          <a:lstStyle/>
          <a:p>
            <a:r>
              <a:rPr lang="pl-PL" dirty="0">
                <a:cs typeface="Calibri Light"/>
              </a:rPr>
              <a:t>Przyjechaliśmy </a:t>
            </a:r>
            <a:br>
              <a:rPr lang="pl-PL" dirty="0">
                <a:cs typeface="Calibri Light"/>
              </a:rPr>
            </a:br>
            <a:r>
              <a:rPr lang="pl-PL" dirty="0">
                <a:cs typeface="Calibri Light"/>
              </a:rPr>
              <a:t>dowiedzieć się kilku rzeczy o pracy strażaków!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8356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DAE3342-9DFC-49D4-B09C-25E3107693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E49E0D20-8423-4612-99A5-14AEF8F6BB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57C2C108-5A30-48CA-9203-56747AEB7B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1A343912-2EFC-408E-A862-5C9BF108DC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AA50D1CF-9DAE-4CF6-B829-E66CEE9D57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FE5799A4-0568-433E-BF41-752CF516AC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CDBB86ED-F16F-4C28-BDD5-72D771176F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3347939E-8B76-4CFC-B2EC-63A7E22783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FA1DD132-02E4-4CD3-B496-BFF924558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710BDA52-A7D7-4E4E-9F36-EC8F983EAF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xmlns="" id="{B1BDF852-319F-42B8-9A50-7C9A9387CD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3AACE376-C01E-4F1F-91B7-39D0274BFE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7F612F4C-050E-459D-9771-ED088374A5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94E4211B-3E41-4905-8F4E-76811B9E57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6AEC87EE-0CB8-43DE-8FEB-4586A92E80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277C1C5D-7BDC-47E4-8B81-C3C4AE949B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7A2A6EF8-9768-4478-9CD3-DFA547CEFC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1FD9091C-E8FA-4ADA-937F-A74426ED1B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xmlns="" id="{B69923E7-63C4-47CE-956E-09D384D4FE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xmlns="" id="{A2576784-872E-494C-A041-0E346226B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54F73D8-62C2-4127-9D19-01219BBB99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CFD8CA02-9BE5-4B82-8129-6EF6184024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01515E68-030C-4313-B300-35253163D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1937725F-1DDF-4225-937E-106DBB047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8334A2EF-69D9-41C1-9876-91D7FCF7C3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74C0C03-1202-4DC9-BA33-998DDFB3FB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xmlns="" id="{60BF984B-F4C1-4BF0-B296-72CAD8814B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2E887C16-A8CC-48BD-A34B-69B5D14BE1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xmlns="" id="{1194B805-0CE2-4FD6-804E-2771E18BB4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xmlns="" id="{96000EBD-113B-4BB5-94F2-B2C9610948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C2C37892-BF6A-4DDB-BAA9-48B6A051E9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xmlns="" id="{B3A53A2B-EB9B-4318-A7F9-E371D211E7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xmlns="" id="{59001F5F-9338-43E1-BB4B-21C681CA20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xmlns="" id="{24781ABE-347F-40E9-9BB2-3E35C8F153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xmlns="" id="{6D8A7767-4D16-4AB7-8277-D66FEC7F74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xmlns="" id="{1B7D649D-9559-4E1D-937A-3519483502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xmlns="" id="{45AA5D21-8C7B-4C77-815C-C3A8EA0A58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xmlns="" id="{D7A46675-AA96-41DB-B9DB-CAA471A207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xmlns="" id="{82090F8A-ECF2-423C-98D0-8EF2262203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xmlns="" id="{EA5DE46B-A4BE-407F-835A-693D3E979E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xmlns="" id="{429E4297-5489-465D-A6D7-03BD468E05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xmlns="" id="{69A4CFA1-B603-453B-AC53-49E8A8DF7E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xmlns="" id="{7A997EDF-8927-490B-AD5F-046317B8B2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xmlns="" id="{3C91BE84-B1A4-4592-A942-2C72C86DD8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xmlns="" id="{A0AAA5CD-6E44-429A-91FA-D650BAF9EE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E08D826-F142-455C-9547-73B69283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663" y="1455611"/>
            <a:ext cx="3849624" cy="2312521"/>
          </a:xfrm>
        </p:spPr>
        <p:txBody>
          <a:bodyPr vert="horz" lIns="228600" tIns="228600" rIns="228600" bIns="0" rtlCol="0" anchor="b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700">
                <a:solidFill>
                  <a:schemeClr val="tx2"/>
                </a:solidFill>
              </a:rPr>
              <a:t>Obejrzeliśmy garaż w straży i mogliśmy przymierzyć kaski ochronne.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C8CA0C52-5ACA-4F17-AA4A-312E0E1109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FF70D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osoba, dziecko, zewnętrzne, młode&#10;&#10;Opis wygenerowany przy bardzo wysokim poziomie pewności">
            <a:extLst>
              <a:ext uri="{FF2B5EF4-FFF2-40B4-BE49-F238E27FC236}">
                <a16:creationId xmlns:a16="http://schemas.microsoft.com/office/drawing/2014/main" xmlns="" id="{1F579F10-5461-437D-99F4-9712ABA680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7" r="-1" b="-1"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sp>
        <p:nvSpPr>
          <p:cNvPr id="59" name="Isosceles Triangle 39">
            <a:extLst>
              <a:ext uri="{FF2B5EF4-FFF2-40B4-BE49-F238E27FC236}">
                <a16:creationId xmlns:a16="http://schemas.microsoft.com/office/drawing/2014/main" xmlns="" id="{4F37E7FB-7372-47E3-914E-7CF7E94B1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750273" y="3291386"/>
            <a:ext cx="407233" cy="35106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48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EA06921-3C0C-4126-AF75-9499D4839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B8087084-CC7C-4D37-B821-F12CD3D29F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A27EF3C6-8AF8-41C0-B4DF-664F240872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46AD5CB4-13ED-4F2B-BA75-CA731F668A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6C2FD3B8-D702-4F83-BA99-D239212113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1AF0D977-DBC6-44B7-93FB-3F76406CF0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B3ED27DF-D17E-4922-8394-821ED92539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xmlns="" id="{800084EB-3C31-445C-8B2E-F43BA7ED36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xmlns="" id="{5EE7F4D6-BE2E-41A9-A417-BA1AE4583D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xmlns="" id="{8805A789-4E10-46CF-A22B-8841C1CDFA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xmlns="" id="{9BD0D630-7987-48B7-A636-0ED234E22E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xmlns="" id="{F4E7D46D-851A-4DA9-B24D-19DAE1FCF2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xmlns="" id="{BA38A754-A53E-469C-B89B-6C7FF96079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xmlns="" id="{CAC17457-E557-440A-B5E0-40DFEEC899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xmlns="" id="{4D697814-F310-40D2-8E79-93C1881074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xmlns="" id="{0CA691A3-EEBB-46A7-A973-B1E2DD112C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xmlns="" id="{B7361B78-110B-4437-8058-4E05A42343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xmlns="" id="{97B9FFE1-BC8C-4C55-AE5D-8FDD780018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xmlns="" id="{6F87417E-9520-42E0-84D2-0C0225481A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xmlns="" id="{1235F6B6-5324-426D-84BE-EF96FD4303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xmlns="" id="{093C61D3-C80D-4599-8280-763868B242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xmlns="" id="{D6D942F2-89B9-4755-89D9-4365831760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40B6375-7479-45C4-8B99-EA1CF75F31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387390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A4C8F"/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osoba, zewnętrzne, budynek, podłoże&#10;&#10;Opis wygenerowany przy bardzo wysokim poziomie pewności">
            <a:extLst>
              <a:ext uri="{FF2B5EF4-FFF2-40B4-BE49-F238E27FC236}">
                <a16:creationId xmlns:a16="http://schemas.microsoft.com/office/drawing/2014/main" xmlns="" id="{DD350A83-0F12-4C2A-83EC-434831D95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80" r="19874" b="-1"/>
          <a:stretch/>
        </p:blipFill>
        <p:spPr>
          <a:xfrm>
            <a:off x="643467" y="643467"/>
            <a:ext cx="5061911" cy="557106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ECECF94-D01C-459E-AF55-CEE99A077F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27873" y="480060"/>
            <a:ext cx="538711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A4C8F"/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812A1F1B-C3D5-4AE5-94F4-827A6F102E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87" r="2" b="2"/>
          <a:stretch/>
        </p:blipFill>
        <p:spPr>
          <a:xfrm>
            <a:off x="6510992" y="643467"/>
            <a:ext cx="50333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2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05C197B-9DA4-4144-9ACF-C8A63E380E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12C85C5E-FBBF-4447-8558-B5C5E6DDF6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B8635E97-E4CC-4738-9DEB-AE63C8D7A5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0AAE46E8-D6BC-4A98-879A-0AFD8F6A4B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C10A72EB-A452-4293-B377-47BABE7219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A8101224-713E-4D28-B05A-CF0A56E598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BEA3F6E4-F1B7-4D2F-9652-3618CC7203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8A6D6F82-752B-4ADD-A800-79D68A7296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5B004FB3-6426-4503-AE95-EB15676E0F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38553780-C865-46B3-BB91-D5DBB1102F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2B3050C8-3614-4E89-9F1C-C67BB9CE5C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72DBE2DE-87C7-4AB1-950E-DFCDC38F15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9AF3BC82-2F28-4798-8985-293584EA64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6180167F-2314-4D1E-A0A9-2809001EC0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EFCBDF3C-AF82-4CF2-BF18-DD187C59FE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57900165-1B44-4C5E-A251-41CB7195E2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F2781377-E384-4B5A-9361-E72001D1A4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C4D3DDE9-56C8-40A9-8971-128939F6B2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F7481932-1601-4A58-843E-2FFF0FECF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2060039F-5F83-44FD-9BA2-92F3D6281A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0388DF2-4BFA-41B2-B9DA-DA4786489B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A2C5F070-03F5-4DB1-AEFB-CF61484DC6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xmlns="" id="{4C8523F4-682F-4D2B-95A0-D6400EC365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4E08E735-8660-4B10-8380-EB1BB31FC0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xmlns="" id="{ED32F2F9-D6EF-463D-BFFE-E1BC93577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21D1246-125F-4B4F-A224-A498E49B95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xmlns="" id="{0B030097-FF81-4CF4-ABB6-2E383D51EC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xmlns="" id="{46DD94CE-6559-4294-B7AE-066BEDDE2F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xmlns="" id="{B9098540-9AA2-41C0-A766-56FF41E801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xmlns="" id="{BB436216-85FD-4803-A41A-B71B4F14BC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xmlns="" id="{CBFFF80F-11B4-40C5-B303-D4C2B53A8B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xmlns="" id="{A6720355-1B08-4807-8083-8218E41266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xmlns="" id="{696F37A0-2BDF-4F6E-BC8F-41618E3829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xmlns="" id="{24486DA8-8906-4E04-994B-E6517FB405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xmlns="" id="{F16152B3-E360-4F6A-8991-F47CF1C9FB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xmlns="" id="{D5233826-CE0D-4A84-B16E-90D403044B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xmlns="" id="{1AC6AE15-2B25-4FA9-A3B9-C14E100849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xmlns="" id="{086D5706-8337-4169-AD33-D0FCAB47F9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xmlns="" id="{A6465CE9-5645-49C2-BADE-FD30A60828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xmlns="" id="{79081335-9BEB-49C0-8A74-C3E38A593F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xmlns="" id="{D8BB1907-2284-4F11-8792-539B821E1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xmlns="" id="{60742A35-4217-4795-A5A0-FD0CF899A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xmlns="" id="{520A7127-42FB-4B8F-808E-92E1FC41F7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xmlns="" id="{5D9FB186-8D5A-4A0F-B304-222C7AE390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xmlns="" id="{E79CFB59-49A6-4586-87FD-294D30AAD4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Obraz 5" descr="Obraz zawierający wewnątrz, osoba&#10;&#10;Opis wygenerowany przy bardzo wysokim poziomie pewności">
            <a:extLst>
              <a:ext uri="{FF2B5EF4-FFF2-40B4-BE49-F238E27FC236}">
                <a16:creationId xmlns:a16="http://schemas.microsoft.com/office/drawing/2014/main" xmlns="" id="{8821EEC8-996D-4716-9022-B1972349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94" r="21946"/>
          <a:stretch/>
        </p:blipFill>
        <p:spPr>
          <a:xfrm>
            <a:off x="20" y="227"/>
            <a:ext cx="6095370" cy="6858000"/>
          </a:xfrm>
          <a:prstGeom prst="rect">
            <a:avLst/>
          </a:prstGeom>
          <a:ln>
            <a:noFill/>
          </a:ln>
        </p:spPr>
      </p:pic>
      <p:pic>
        <p:nvPicPr>
          <p:cNvPr id="3" name="Obraz 3" descr="Obraz zawierający wewnątrz, osoba&#10;&#10;Opis wygenerowany przy bardzo wysokim poziomie pewności">
            <a:extLst>
              <a:ext uri="{FF2B5EF4-FFF2-40B4-BE49-F238E27FC236}">
                <a16:creationId xmlns:a16="http://schemas.microsoft.com/office/drawing/2014/main" xmlns="" id="{33A7DBDE-3CCD-47ED-883F-40889912D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04" r="12136"/>
          <a:stretch/>
        </p:blipFill>
        <p:spPr>
          <a:xfrm>
            <a:off x="6096610" y="10"/>
            <a:ext cx="6095390" cy="6857990"/>
          </a:xfrm>
          <a:prstGeom prst="rect">
            <a:avLst/>
          </a:prstGeom>
          <a:ln>
            <a:noFill/>
          </a:ln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3CFCC4DA-26AF-46A6-9986-98457AC07B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502341" y="0"/>
            <a:ext cx="2917632" cy="2655745"/>
            <a:chOff x="4870881" y="-3996609"/>
            <a:chExt cx="4525878" cy="4529544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8A8DF511-768B-4826-9F23-2535C11313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890066" y="-3996609"/>
              <a:ext cx="4506693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39">
              <a:extLst>
                <a:ext uri="{FF2B5EF4-FFF2-40B4-BE49-F238E27FC236}">
                  <a16:creationId xmlns:a16="http://schemas.microsoft.com/office/drawing/2014/main" xmlns="" id="{D8D07482-428B-40E5-920B-3A51F00628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7127792" y="181872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32EE64AD-57AB-4EFF-B6EC-139D7530BE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870881" y="-3106787"/>
              <a:ext cx="4510180" cy="332219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CAE7F0-847F-42D8-980B-E8E1A6887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663" y="669746"/>
            <a:ext cx="2913554" cy="1464657"/>
          </a:xfrm>
        </p:spPr>
        <p:txBody>
          <a:bodyPr vert="horz" lIns="228600" tIns="228600" rIns="228600" bIns="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pl-PL" sz="2600" dirty="0"/>
              <a:t>Oglądaliśmy wozy strażackie oraz sprzęty </a:t>
            </a:r>
            <a:r>
              <a:rPr lang="pl-PL" sz="2600" dirty="0">
                <a:cs typeface="Calibri Light"/>
              </a:rPr>
              <a:t/>
            </a:r>
            <a:br>
              <a:rPr lang="pl-PL" sz="2600" dirty="0">
                <a:cs typeface="Calibri Light"/>
              </a:rPr>
            </a:br>
            <a:r>
              <a:rPr lang="pl-PL" sz="2600" dirty="0"/>
              <a:t>i narzędzia potrzebne strażakom do akcji ratunkowych.</a:t>
            </a:r>
          </a:p>
        </p:txBody>
      </p:sp>
    </p:spTree>
    <p:extLst>
      <p:ext uri="{BB962C8B-B14F-4D97-AF65-F5344CB8AC3E}">
        <p14:creationId xmlns:p14="http://schemas.microsoft.com/office/powerpoint/2010/main" val="360908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B46D094-9D10-45BD-BE9D-E4AFE2FE30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55076C24-1C31-4A38-A3E7-9F78F38C2E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90A2F46D-431F-494E-B76D-74CEC14262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57B72B1F-4125-4F46-8D06-808E368B2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7C16EC32-C009-4130-ADB8-9DFD03CEC6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CA06AC4F-231A-406A-83AF-BF4F1603D3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244FAADB-573E-4112-BE8C-B88C470E4F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CF38BC08-F82D-4258-8E44-11B2C9E4E1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EF763D22-10EE-4D7D-95EE-5F4DB723D3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81EA7FDE-0B97-4DDD-AF65-F352834E6B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CC18534F-EC75-4CF4-BBAC-0EF150873F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71BB5232-2C83-41EB-B62B-E54AC93F2E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2598F724-C32E-4B91-9B85-60C89DBB8C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D5D4FBFD-ACE3-46D2-8E97-E8EABE735C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54A3C901-AFD0-41D3-85E5-87D0E1C9D3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485F3E8E-CD09-44EB-AC73-1834A8D504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3BDFC1A4-51E7-46A6-8A0D-50476BCF56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xmlns="" id="{A561BC1B-C5E2-45AA-B72B-03AF3216C4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4C0779C6-0F80-48B1-AD32-CC10D00CEC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73702193-6A56-4A74-84AD-94F530FED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6AEFF79-03FD-4BC0-8A67-25CAFCFDC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CB66FC33-38F1-4E8E-8474-AF1F5673BA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xmlns="" id="{32E0DAC0-8D22-4A77-8AA9-169781B2EB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828C2492-9737-4D83-8CBD-93EA6D0717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xmlns="" id="{3EEED5C0-82FC-41D3-A2F9-2A5E1C6DA5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BC1A2CB-4A09-4F3D-A4B4-5F1622B1FF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xmlns="" id="{1A43EF29-744B-47C8-9A77-DD63DE3CE8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F44FED0-5B36-42C6-85A7-B8E1C2F0A6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87A359F0-AFC4-4225-A933-ABC5A43129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87E2A626-28AB-42FD-8589-4C0D7BBE9B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88A08255-D434-447A-94F9-2E53CA3EA6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0C1DE278-D01A-47CF-9BB1-70717D22B6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5058907E-070F-43A5-B8BC-D5FCCEB2A5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D62D53AC-31CA-4F19-88C4-C3495438A5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5265081A-8907-436B-9429-36E368E929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D186EBBE-32C1-45A7-824F-A0416E8B4D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3000AB5E-3DAC-452F-8DB5-D0B2F040C8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xmlns="" id="{2186FE1A-B164-4177-B362-CC18A1B08A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xmlns="" id="{C331E414-AA8A-43B4-B08C-202F8FFA08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xmlns="" id="{C22F3420-4078-4F79-B9C5-E98FFDF17C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xmlns="" id="{6ECC6989-F4BE-4B69-80F1-C6E1FEB92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xmlns="" id="{F50BB245-B754-45C8-AEDD-5B8CD81A6E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xmlns="" id="{0EC5071A-FEBF-4BA6-8503-ABB15953E7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xmlns="" id="{6841AB4E-93F5-44FE-BEDE-C4ACD382B2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xmlns="" id="{66A0EF48-27C4-4905-B89A-87D3026275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7DA90018-A3A4-4DB2-82A9-25F1CB60C2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339" y="0"/>
            <a:ext cx="12191695" cy="42029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3" descr="Obraz zawierający samochód, autobus, transport, mężczyzna&#10;&#10;Opis wygenerowany przy bardzo wysokim poziomie pewności">
            <a:extLst>
              <a:ext uri="{FF2B5EF4-FFF2-40B4-BE49-F238E27FC236}">
                <a16:creationId xmlns:a16="http://schemas.microsoft.com/office/drawing/2014/main" xmlns="" id="{EDA60CF2-8D9F-4196-84FB-61FF6C7DA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86" y="1525991"/>
            <a:ext cx="3598355" cy="4828462"/>
          </a:xfrm>
          <a:prstGeom prst="rect">
            <a:avLst/>
          </a:prstGeom>
          <a:ln w="12700">
            <a:noFill/>
          </a:ln>
        </p:spPr>
      </p:pic>
      <p:pic>
        <p:nvPicPr>
          <p:cNvPr id="5" name="Obraz 5" descr="Obraz zawierający samochód, autobus, transport, osoba&#10;&#10;Opis wygenerowany przy bardzo wysokim poziomie pewności">
            <a:extLst>
              <a:ext uri="{FF2B5EF4-FFF2-40B4-BE49-F238E27FC236}">
                <a16:creationId xmlns:a16="http://schemas.microsoft.com/office/drawing/2014/main" xmlns="" id="{F51CCD79-2830-4BEF-B5FC-3A0180EBF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493" y="1478138"/>
            <a:ext cx="3756010" cy="4959843"/>
          </a:xfrm>
          <a:prstGeom prst="rect">
            <a:avLst/>
          </a:prstGeom>
          <a:ln w="12700">
            <a:noFill/>
          </a:ln>
        </p:spPr>
      </p:pic>
      <p:pic>
        <p:nvPicPr>
          <p:cNvPr id="7" name="Obraz 7" descr="Obraz zawierający samochód, zewnętrzne, czerwony, motocykl&#10;&#10;Opis wygenerowany przy bardzo wysokim poziomie pewności">
            <a:extLst>
              <a:ext uri="{FF2B5EF4-FFF2-40B4-BE49-F238E27FC236}">
                <a16:creationId xmlns:a16="http://schemas.microsoft.com/office/drawing/2014/main" xmlns="" id="{F6A97530-C23F-4E8B-B683-A517383F8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599" y="1972680"/>
            <a:ext cx="3269907" cy="4381773"/>
          </a:xfrm>
          <a:prstGeom prst="rect">
            <a:avLst/>
          </a:prstGeom>
          <a:ln w="12700">
            <a:noFill/>
          </a:ln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B599B040-3C59-47F5-B8B8-ED7D57F423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74150"/>
            <a:ext cx="12192755" cy="1101242"/>
            <a:chOff x="0" y="-3002004"/>
            <a:chExt cx="12192755" cy="1771276"/>
          </a:xfrm>
        </p:grpSpPr>
        <p:sp>
          <p:nvSpPr>
            <p:cNvPr id="64" name="Isosceles Triangle 39">
              <a:extLst>
                <a:ext uri="{FF2B5EF4-FFF2-40B4-BE49-F238E27FC236}">
                  <a16:creationId xmlns:a16="http://schemas.microsoft.com/office/drawing/2014/main" xmlns="" id="{693F5085-42BA-4366-AAB5-4C96237F68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82552" y="-1581792"/>
              <a:ext cx="407233" cy="35106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93DEC339-AF15-45D7-9B52-EE0683BA50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-3002004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DABFC6F-ADC3-458E-BBE5-646C04F05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603" y="115525"/>
            <a:ext cx="9845275" cy="1003644"/>
          </a:xfrm>
        </p:spPr>
        <p:txBody>
          <a:bodyPr vert="horz" lIns="228600" tIns="228600" rIns="228600" bIns="0" rtlCol="0" anchor="b">
            <a:noAutofit/>
          </a:bodyPr>
          <a:lstStyle/>
          <a:p>
            <a:pPr>
              <a:lnSpc>
                <a:spcPct val="80000"/>
              </a:lnSpc>
            </a:pPr>
            <a:r>
              <a:rPr lang="pl-PL" sz="2400" dirty="0"/>
              <a:t>Mogliśmy usiąść w olbrzymim samochodzie i przez chwilę poczuć się jak prawdziwy strażak</a:t>
            </a:r>
            <a:r>
              <a:rPr lang="pl-PL" sz="2400" dirty="0">
                <a:cs typeface="Calibri Light"/>
              </a:rPr>
              <a:t>.</a:t>
            </a:r>
            <a:endParaRPr lang="pl-PL" sz="2400" dirty="0" err="1"/>
          </a:p>
        </p:txBody>
      </p:sp>
    </p:spTree>
    <p:extLst>
      <p:ext uri="{BB962C8B-B14F-4D97-AF65-F5344CB8AC3E}">
        <p14:creationId xmlns:p14="http://schemas.microsoft.com/office/powerpoint/2010/main" val="106553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05C197B-9DA4-4144-9ACF-C8A63E380E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12C85C5E-FBBF-4447-8558-B5C5E6DDF6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B8635E97-E4CC-4738-9DEB-AE63C8D7A5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0AAE46E8-D6BC-4A98-879A-0AFD8F6A4B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C10A72EB-A452-4293-B377-47BABE7219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A8101224-713E-4D28-B05A-CF0A56E598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BEA3F6E4-F1B7-4D2F-9652-3618CC7203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8A6D6F82-752B-4ADD-A800-79D68A7296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5B004FB3-6426-4503-AE95-EB15676E0F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38553780-C865-46B3-BB91-D5DBB1102F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2B3050C8-3614-4E89-9F1C-C67BB9CE5C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72DBE2DE-87C7-4AB1-950E-DFCDC38F15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9AF3BC82-2F28-4798-8985-293584EA64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6180167F-2314-4D1E-A0A9-2809001EC0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EFCBDF3C-AF82-4CF2-BF18-DD187C59FE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57900165-1B44-4C5E-A251-41CB7195E2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F2781377-E384-4B5A-9361-E72001D1A4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C4D3DDE9-56C8-40A9-8971-128939F6B2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F7481932-1601-4A58-843E-2FFF0FECF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2060039F-5F83-44FD-9BA2-92F3D6281A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0388DF2-4BFA-41B2-B9DA-DA4786489B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A2C5F070-03F5-4DB1-AEFB-CF61484DC6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xmlns="" id="{4C8523F4-682F-4D2B-95A0-D6400EC365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4E08E735-8660-4B10-8380-EB1BB31FC0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xmlns="" id="{8F459AC3-251B-4631-A599-0AEAEB8355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8C9F26C5-92A7-44DD-A0C1-655920995F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xmlns="" id="{E0696652-1B70-4572-B3AA-257F673626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xmlns="" id="{1B67A75E-D8F6-4791-B40A-0580BA616D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xmlns="" id="{74C9A529-3C04-47C5-B89F-13AF1D96C9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xmlns="" id="{304EFEC9-4E66-4A48-B52A-ADE003201C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xmlns="" id="{D287ACA4-5616-4EA5-B731-81C8AC981F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xmlns="" id="{7999F07F-1C54-4987-8EE9-DDE5AA0875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xmlns="" id="{53A59697-C450-4074-BB37-B32EAC28FC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xmlns="" id="{8FDA3C05-78F1-408C-A860-B2A218CCE1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xmlns="" id="{3A2DB40E-3C01-4FC1-8F76-42FA365653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xmlns="" id="{3AA70151-93B9-44FA-8F33-B2ABDDB806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xmlns="" id="{A2EAC244-47B5-4637-B2C6-3530B14CCD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xmlns="" id="{01169DB9-733E-4A12-BC0A-E92863BF27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xmlns="" id="{2C1F3B09-3B42-46A5-930B-37732C7B89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xmlns="" id="{42A1D8B4-D87E-416D-AB63-A5E5BBB11B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xmlns="" id="{11911C8B-D969-43CC-954B-48774D0AD9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xmlns="" id="{914F1E55-9224-4DD0-9BE2-190DE3F669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xmlns="" id="{5E1B2956-039C-491D-96E0-14CEBA137E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xmlns="" id="{BD34C089-3F9D-4110-8331-7B1E46A252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xmlns="" id="{A7B031B3-0EA9-4126-B115-63D5F9CD6F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C282EB54-A9F9-463A-A7C4-EF465CDA8E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450164" y="212476"/>
            <a:ext cx="3645886" cy="1609731"/>
            <a:chOff x="1368879" y="-1882968"/>
            <a:chExt cx="6509954" cy="3543401"/>
          </a:xfrm>
        </p:grpSpPr>
        <p:sp>
          <p:nvSpPr>
            <p:cNvPr id="61" name="Isosceles Triangle 39">
              <a:extLst>
                <a:ext uri="{FF2B5EF4-FFF2-40B4-BE49-F238E27FC236}">
                  <a16:creationId xmlns:a16="http://schemas.microsoft.com/office/drawing/2014/main" xmlns="" id="{D435AA88-0932-480B-810A-4CDFF813B7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490464" y="1309371"/>
              <a:ext cx="407233" cy="351062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EB02F90C-1730-4FBB-B16D-312FB385D6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68879" y="-1882968"/>
              <a:ext cx="6509954" cy="33221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7E61E84-9A90-40D4-BFB4-E1115E46B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69" y="866814"/>
            <a:ext cx="2987060" cy="763386"/>
          </a:xfrm>
        </p:spPr>
        <p:txBody>
          <a:bodyPr vert="horz" lIns="228600" tIns="228600" rIns="228600" bIns="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2700" dirty="0" err="1"/>
              <a:t>Potem</a:t>
            </a:r>
            <a:r>
              <a:rPr lang="en-US" sz="2700" dirty="0"/>
              <a:t> </a:t>
            </a:r>
            <a:r>
              <a:rPr lang="en-US" sz="2700" dirty="0" err="1"/>
              <a:t>pomagaliśmy</a:t>
            </a:r>
            <a:r>
              <a:rPr lang="en-US" sz="2700" dirty="0"/>
              <a:t> </a:t>
            </a:r>
            <a:r>
              <a:rPr lang="en-US" sz="2700" dirty="0" err="1"/>
              <a:t>rozwijać</a:t>
            </a:r>
            <a:r>
              <a:rPr lang="en-US" sz="2700" dirty="0"/>
              <a:t> </a:t>
            </a:r>
            <a:r>
              <a:rPr lang="en-US" sz="2700" dirty="0" err="1"/>
              <a:t>węże</a:t>
            </a:r>
            <a:r>
              <a:rPr lang="en-US" sz="2700" dirty="0"/>
              <a:t> </a:t>
            </a:r>
            <a:r>
              <a:rPr lang="en-US" sz="2700" dirty="0" err="1"/>
              <a:t>strażackie</a:t>
            </a:r>
            <a:r>
              <a:rPr lang="en-US" sz="2700" dirty="0"/>
              <a:t>, a </a:t>
            </a:r>
            <a:r>
              <a:rPr lang="en-US" sz="2700" dirty="0" err="1"/>
              <a:t>później</a:t>
            </a:r>
            <a:r>
              <a:rPr lang="en-US" sz="2700" dirty="0"/>
              <a:t> </a:t>
            </a:r>
            <a:r>
              <a:rPr lang="en-US" sz="2700" dirty="0" err="1"/>
              <a:t>uczyliśmy</a:t>
            </a:r>
            <a:r>
              <a:rPr lang="en-US" sz="2700" dirty="0"/>
              <a:t> </a:t>
            </a:r>
            <a:r>
              <a:rPr lang="en-US" sz="2700" dirty="0" err="1"/>
              <a:t>się</a:t>
            </a:r>
            <a:r>
              <a:rPr lang="en-US" sz="2700" dirty="0"/>
              <a:t> je </a:t>
            </a:r>
            <a:r>
              <a:rPr lang="en-US" sz="2700" dirty="0" err="1"/>
              <a:t>zwijać</a:t>
            </a:r>
            <a:r>
              <a:rPr lang="en-US" sz="3800" dirty="0"/>
              <a:t>.</a:t>
            </a:r>
          </a:p>
        </p:txBody>
      </p:sp>
      <p:pic>
        <p:nvPicPr>
          <p:cNvPr id="3" name="Obraz 3" descr="Obraz zawierający podłoże, budynek, zewnętrzne, osoba&#10;&#10;Opis wygenerowany przy bardzo wysokim poziomie pewności">
            <a:extLst>
              <a:ext uri="{FF2B5EF4-FFF2-40B4-BE49-F238E27FC236}">
                <a16:creationId xmlns:a16="http://schemas.microsoft.com/office/drawing/2014/main" xmlns="" id="{1C0E0488-04AC-4F38-959E-4A20E9562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07" r="3" b="26158"/>
          <a:stretch/>
        </p:blipFill>
        <p:spPr>
          <a:xfrm>
            <a:off x="5477444" y="604355"/>
            <a:ext cx="6202176" cy="5242251"/>
          </a:xfrm>
          <a:prstGeom prst="rect">
            <a:avLst/>
          </a:prstGeom>
          <a:ln w="9525">
            <a:noFill/>
          </a:ln>
        </p:spPr>
      </p:pic>
      <p:pic>
        <p:nvPicPr>
          <p:cNvPr id="5" name="Obraz 5" descr="Obraz zawierający osoba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7C020332-6576-4D5E-82BD-6737BCB99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89" r="2" b="2"/>
          <a:stretch/>
        </p:blipFill>
        <p:spPr>
          <a:xfrm>
            <a:off x="340681" y="2154734"/>
            <a:ext cx="5400763" cy="4545950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47784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05C197B-9DA4-4144-9ACF-C8A63E380E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12C85C5E-FBBF-4447-8558-B5C5E6DDF6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B8635E97-E4CC-4738-9DEB-AE63C8D7A5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0AAE46E8-D6BC-4A98-879A-0AFD8F6A4B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C10A72EB-A452-4293-B377-47BABE7219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A8101224-713E-4D28-B05A-CF0A56E598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BEA3F6E4-F1B7-4D2F-9652-3618CC7203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8A6D6F82-752B-4ADD-A800-79D68A7296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5B004FB3-6426-4503-AE95-EB15676E0F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38553780-C865-46B3-BB91-D5DBB1102F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2B3050C8-3614-4E89-9F1C-C67BB9CE5C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72DBE2DE-87C7-4AB1-950E-DFCDC38F15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9AF3BC82-2F28-4798-8985-293584EA64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6180167F-2314-4D1E-A0A9-2809001EC0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EFCBDF3C-AF82-4CF2-BF18-DD187C59FE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57900165-1B44-4C5E-A251-41CB7195E2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F2781377-E384-4B5A-9361-E72001D1A4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C4D3DDE9-56C8-40A9-8971-128939F6B2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F7481932-1601-4A58-843E-2FFF0FECF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2060039F-5F83-44FD-9BA2-92F3D6281A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0388DF2-4BFA-41B2-B9DA-DA4786489B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A2C5F070-03F5-4DB1-AEFB-CF61484DC6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xmlns="" id="{4C8523F4-682F-4D2B-95A0-D6400EC365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4E08E735-8660-4B10-8380-EB1BB31FC0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xmlns="" id="{78AC28A1-8971-45B2-B21A-071B52AD12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0CEFD4A9-4915-45D4-A29C-B1CAD18B56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xmlns="" id="{A5CF36E2-B193-4D62-B53E-AC7B474E57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xmlns="" id="{66DA88D2-4BEF-49B2-BF3E-E4EB4E280D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xmlns="" id="{8B30D23E-C580-4DEA-9456-6FCDD8DA18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xmlns="" id="{DD9948CB-5950-4241-B28B-8AF0C339CD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xmlns="" id="{AE9C682F-0AA7-4D2C-9CAD-8DFAD39C7E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xmlns="" id="{87F2834D-298D-4870-8552-B40DC2A031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xmlns="" id="{2C6A1A69-052C-4B3B-9281-D0075ED950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xmlns="" id="{0723C072-5D99-41B7-8E18-FE01B94BC6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xmlns="" id="{621A3364-D7B1-4E6D-9060-FDC5B1A751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xmlns="" id="{6CB1F4B2-A092-4B02-9D76-FE8EA3B90E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xmlns="" id="{1A423547-C17C-4980-B19F-FF8C559FD2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xmlns="" id="{3C90E433-9C3B-4BC5-A7E7-C611979013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xmlns="" id="{84029C58-75E0-43AB-910F-1C63612711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xmlns="" id="{9BC7889F-2797-46F5-83E8-EB0B06A661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xmlns="" id="{9C0E3C34-4408-4CB3-8D2F-A9A96522A7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xmlns="" id="{878AA4BB-9868-43E4-B7E3-5C6835BF1D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xmlns="" id="{466CC185-19B1-4FE8-827B-8F5F47F299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xmlns="" id="{428AAEA6-44B3-4887-A05B-D1E7FFF4D0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xmlns="" id="{CCBD5698-31D0-4260-ACE3-584E6BF539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Obraz 3" descr="Obraz zawierający budynek, osoba, chodzenie, zewnętrzne&#10;&#10;Opis wygenerowany przy wysokim poziomie pewności">
            <a:extLst>
              <a:ext uri="{FF2B5EF4-FFF2-40B4-BE49-F238E27FC236}">
                <a16:creationId xmlns:a16="http://schemas.microsoft.com/office/drawing/2014/main" xmlns="" id="{A0756C7D-EC6F-4786-8CF5-112278C97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71" r="1" b="17781"/>
          <a:stretch/>
        </p:blipFill>
        <p:spPr>
          <a:xfrm>
            <a:off x="78848" y="2443665"/>
            <a:ext cx="6015115" cy="4291788"/>
          </a:xfrm>
          <a:prstGeom prst="rect">
            <a:avLst/>
          </a:prstGeom>
          <a:ln w="12700">
            <a:noFill/>
          </a:ln>
        </p:spPr>
      </p:pic>
      <p:pic>
        <p:nvPicPr>
          <p:cNvPr id="5" name="Obraz 5" descr="Obraz zawierający wewnątrz, osoba, budynek&#10;&#10;Opis wygenerowany przy bardzo wysokim poziomie pewności">
            <a:extLst>
              <a:ext uri="{FF2B5EF4-FFF2-40B4-BE49-F238E27FC236}">
                <a16:creationId xmlns:a16="http://schemas.microsoft.com/office/drawing/2014/main" xmlns="" id="{B705607E-DC6D-4B18-994A-4D482C8D0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04" r="1" b="23848"/>
          <a:stretch/>
        </p:blipFill>
        <p:spPr>
          <a:xfrm>
            <a:off x="6281665" y="2443665"/>
            <a:ext cx="6080823" cy="4226098"/>
          </a:xfrm>
          <a:prstGeom prst="rect">
            <a:avLst/>
          </a:prstGeom>
          <a:ln w="12700">
            <a:noFill/>
          </a:ln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F3A69C04-C895-4DB3-A92A-D57650B627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755" y="135737"/>
            <a:ext cx="12192755" cy="1761443"/>
            <a:chOff x="-755" y="-177414"/>
            <a:chExt cx="12192755" cy="1761443"/>
          </a:xfrm>
        </p:grpSpPr>
        <p:sp>
          <p:nvSpPr>
            <p:cNvPr id="60" name="Isosceles Triangle 39">
              <a:extLst>
                <a:ext uri="{FF2B5EF4-FFF2-40B4-BE49-F238E27FC236}">
                  <a16:creationId xmlns:a16="http://schemas.microsoft.com/office/drawing/2014/main" xmlns="" id="{B8E0CA25-0429-4D6B-9EAD-8DEC7BB958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1232966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35941052-2814-4B40-9158-C97FCE13DE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755" y="-177414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C5DA5F8-DB5F-4F4F-9128-AFCE84501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775" y="207491"/>
            <a:ext cx="8833655" cy="727748"/>
          </a:xfrm>
        </p:spPr>
        <p:txBody>
          <a:bodyPr vert="horz" lIns="228600" tIns="228600" rIns="228600" bIns="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2500" dirty="0"/>
              <a:t>Na </a:t>
            </a:r>
            <a:r>
              <a:rPr lang="en-US" sz="2500" dirty="0" err="1"/>
              <a:t>koniec</a:t>
            </a:r>
            <a:r>
              <a:rPr lang="en-US" sz="2500" dirty="0"/>
              <a:t> </a:t>
            </a:r>
            <a:r>
              <a:rPr lang="en-US" sz="2500" dirty="0" err="1"/>
              <a:t>mogliśmy</a:t>
            </a:r>
            <a:r>
              <a:rPr lang="en-US" sz="2500" dirty="0"/>
              <a:t> </a:t>
            </a:r>
            <a:r>
              <a:rPr lang="en-US" sz="2500" dirty="0" err="1"/>
              <a:t>zobaczyć</a:t>
            </a:r>
            <a:r>
              <a:rPr lang="en-US" sz="2500" dirty="0"/>
              <a:t> </a:t>
            </a:r>
            <a:r>
              <a:rPr lang="en-US" sz="2500" dirty="0" err="1"/>
              <a:t>jak</a:t>
            </a:r>
            <a:r>
              <a:rPr lang="en-US" sz="2500" dirty="0"/>
              <a:t> </a:t>
            </a:r>
            <a:r>
              <a:rPr lang="en-US" sz="2500" dirty="0" err="1"/>
              <a:t>strażacy</a:t>
            </a:r>
            <a:r>
              <a:rPr lang="en-US" sz="2500" dirty="0"/>
              <a:t> </a:t>
            </a:r>
            <a:r>
              <a:rPr lang="en-US" sz="2500" dirty="0" err="1"/>
              <a:t>szybko</a:t>
            </a:r>
            <a:r>
              <a:rPr lang="en-US" sz="2500" dirty="0"/>
              <a:t> </a:t>
            </a:r>
            <a:r>
              <a:rPr lang="en-US" sz="2500" dirty="0" err="1"/>
              <a:t>zjeżdżają</a:t>
            </a:r>
            <a:r>
              <a:rPr lang="en-US" sz="2500" dirty="0"/>
              <a:t> </a:t>
            </a:r>
            <a:r>
              <a:rPr lang="en-US" sz="2500" dirty="0" err="1"/>
              <a:t>na</a:t>
            </a:r>
            <a:r>
              <a:rPr lang="en-US" sz="2500" dirty="0"/>
              <a:t> </a:t>
            </a:r>
            <a:r>
              <a:rPr lang="en-US" sz="2500" dirty="0" err="1"/>
              <a:t>akcję</a:t>
            </a:r>
            <a:r>
              <a:rPr lang="en-US" sz="2500" dirty="0"/>
              <a:t> </a:t>
            </a:r>
            <a:r>
              <a:rPr lang="en-US" sz="2500" dirty="0" err="1"/>
              <a:t>ratunkową</a:t>
            </a:r>
            <a:r>
              <a:rPr lang="en-US" sz="2500" dirty="0"/>
              <a:t>.</a:t>
            </a:r>
            <a:r>
              <a:rPr lang="en-US" sz="2500" dirty="0">
                <a:cs typeface="Calibri Light"/>
              </a:rPr>
              <a:t> 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982309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2DAE3342-9DFC-49D4-B09C-25E3107693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xmlns="" id="{E49E0D20-8423-4612-99A5-14AEF8F6BB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xmlns="" id="{57C2C108-5A30-48CA-9203-56747AEB7B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xmlns="" id="{1A343912-2EFC-408E-A862-5C9BF108DC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xmlns="" id="{AA50D1CF-9DAE-4CF6-B829-E66CEE9D57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xmlns="" id="{FE5799A4-0568-433E-BF41-752CF516AC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xmlns="" id="{CDBB86ED-F16F-4C28-BDD5-72D771176F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11">
              <a:extLst>
                <a:ext uri="{FF2B5EF4-FFF2-40B4-BE49-F238E27FC236}">
                  <a16:creationId xmlns:a16="http://schemas.microsoft.com/office/drawing/2014/main" xmlns="" id="{3347939E-8B76-4CFC-B2EC-63A7E22783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2">
              <a:extLst>
                <a:ext uri="{FF2B5EF4-FFF2-40B4-BE49-F238E27FC236}">
                  <a16:creationId xmlns:a16="http://schemas.microsoft.com/office/drawing/2014/main" xmlns="" id="{FA1DD132-02E4-4CD3-B496-BFF924558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3">
              <a:extLst>
                <a:ext uri="{FF2B5EF4-FFF2-40B4-BE49-F238E27FC236}">
                  <a16:creationId xmlns:a16="http://schemas.microsoft.com/office/drawing/2014/main" xmlns="" id="{710BDA52-A7D7-4E4E-9F36-EC8F983EAF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4">
              <a:extLst>
                <a:ext uri="{FF2B5EF4-FFF2-40B4-BE49-F238E27FC236}">
                  <a16:creationId xmlns:a16="http://schemas.microsoft.com/office/drawing/2014/main" xmlns="" id="{B1BDF852-319F-42B8-9A50-7C9A9387CD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xmlns="" id="{3AACE376-C01E-4F1F-91B7-39D0274BFE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6">
              <a:extLst>
                <a:ext uri="{FF2B5EF4-FFF2-40B4-BE49-F238E27FC236}">
                  <a16:creationId xmlns:a16="http://schemas.microsoft.com/office/drawing/2014/main" xmlns="" id="{7F612F4C-050E-459D-9771-ED088374A5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7">
              <a:extLst>
                <a:ext uri="{FF2B5EF4-FFF2-40B4-BE49-F238E27FC236}">
                  <a16:creationId xmlns:a16="http://schemas.microsoft.com/office/drawing/2014/main" xmlns="" id="{94E4211B-3E41-4905-8F4E-76811B9E57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xmlns="" id="{6AEC87EE-0CB8-43DE-8FEB-4586A92E80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xmlns="" id="{277C1C5D-7BDC-47E4-8B81-C3C4AE949B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xmlns="" id="{7A2A6EF8-9768-4478-9CD3-DFA547CEFC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21">
              <a:extLst>
                <a:ext uri="{FF2B5EF4-FFF2-40B4-BE49-F238E27FC236}">
                  <a16:creationId xmlns:a16="http://schemas.microsoft.com/office/drawing/2014/main" xmlns="" id="{1FD9091C-E8FA-4ADA-937F-A74426ED1B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22">
              <a:extLst>
                <a:ext uri="{FF2B5EF4-FFF2-40B4-BE49-F238E27FC236}">
                  <a16:creationId xmlns:a16="http://schemas.microsoft.com/office/drawing/2014/main" xmlns="" id="{B69923E7-63C4-47CE-956E-09D384D4FE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xmlns="" id="{A2576784-872E-494C-A041-0E346226B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B54F73D8-62C2-4127-9D19-01219BBB99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CFD8CA02-9BE5-4B82-8129-6EF6184024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xmlns="" id="{01515E68-030C-4313-B300-35253163D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1937725F-1DDF-4225-937E-106DBB047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xmlns="" id="{FD8F1113-2E3C-46E3-B54F-B7F421EEF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465DDECC-A11E-434E-87B2-8997CD3832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xmlns="" id="{B54A4D14-513F-4121-92D3-5CCB468962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xmlns="" id="{6C3411F1-AD17-499D-AFEF-2F300F6DF0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xmlns="" id="{60BF2CBE-B1E9-4C42-89DC-C35E4E6516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xmlns="" id="{72C95A87-DCDB-41C4-B774-744B3ECBE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xmlns="" id="{BCB97515-32FF-43A6-A51C-B140193ABB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">
              <a:extLst>
                <a:ext uri="{FF2B5EF4-FFF2-40B4-BE49-F238E27FC236}">
                  <a16:creationId xmlns:a16="http://schemas.microsoft.com/office/drawing/2014/main" xmlns="" id="{9C6379D3-7045-4B76-9409-6D23D753D0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">
              <a:extLst>
                <a:ext uri="{FF2B5EF4-FFF2-40B4-BE49-F238E27FC236}">
                  <a16:creationId xmlns:a16="http://schemas.microsoft.com/office/drawing/2014/main" xmlns="" id="{7C324CDD-B30F-47DD-8627-E2171D5E83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2">
              <a:extLst>
                <a:ext uri="{FF2B5EF4-FFF2-40B4-BE49-F238E27FC236}">
                  <a16:creationId xmlns:a16="http://schemas.microsoft.com/office/drawing/2014/main" xmlns="" id="{61B1C1DE-4201-4989-BE65-41ADC24725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3">
              <a:extLst>
                <a:ext uri="{FF2B5EF4-FFF2-40B4-BE49-F238E27FC236}">
                  <a16:creationId xmlns:a16="http://schemas.microsoft.com/office/drawing/2014/main" xmlns="" id="{0A9092BE-A36C-4833-8E71-2850F4AF7C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4">
              <a:extLst>
                <a:ext uri="{FF2B5EF4-FFF2-40B4-BE49-F238E27FC236}">
                  <a16:creationId xmlns:a16="http://schemas.microsoft.com/office/drawing/2014/main" xmlns="" id="{806398CC-D327-4E06-838C-31119BD56F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5">
              <a:extLst>
                <a:ext uri="{FF2B5EF4-FFF2-40B4-BE49-F238E27FC236}">
                  <a16:creationId xmlns:a16="http://schemas.microsoft.com/office/drawing/2014/main" xmlns="" id="{1E3F0C5B-76A9-4A8F-A1CB-35C0DE83A8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6">
              <a:extLst>
                <a:ext uri="{FF2B5EF4-FFF2-40B4-BE49-F238E27FC236}">
                  <a16:creationId xmlns:a16="http://schemas.microsoft.com/office/drawing/2014/main" xmlns="" id="{70A741CC-E736-448A-A94E-5C8BB9711D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7">
              <a:extLst>
                <a:ext uri="{FF2B5EF4-FFF2-40B4-BE49-F238E27FC236}">
                  <a16:creationId xmlns:a16="http://schemas.microsoft.com/office/drawing/2014/main" xmlns="" id="{202722D1-549B-407E-BF75-2A1E8DB5BA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8">
              <a:extLst>
                <a:ext uri="{FF2B5EF4-FFF2-40B4-BE49-F238E27FC236}">
                  <a16:creationId xmlns:a16="http://schemas.microsoft.com/office/drawing/2014/main" xmlns="" id="{5CA8D742-18BD-41B5-9C00-FCFFAED257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9">
              <a:extLst>
                <a:ext uri="{FF2B5EF4-FFF2-40B4-BE49-F238E27FC236}">
                  <a16:creationId xmlns:a16="http://schemas.microsoft.com/office/drawing/2014/main" xmlns="" id="{8BF81081-4C33-488E-A37E-B95567D0BF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20">
              <a:extLst>
                <a:ext uri="{FF2B5EF4-FFF2-40B4-BE49-F238E27FC236}">
                  <a16:creationId xmlns:a16="http://schemas.microsoft.com/office/drawing/2014/main" xmlns="" id="{462F0DE0-CEBA-420B-8032-FB60893B8E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21">
              <a:extLst>
                <a:ext uri="{FF2B5EF4-FFF2-40B4-BE49-F238E27FC236}">
                  <a16:creationId xmlns:a16="http://schemas.microsoft.com/office/drawing/2014/main" xmlns="" id="{79C8D19E-E3D6-45A6-BCA2-5918A37D7A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22">
              <a:extLst>
                <a:ext uri="{FF2B5EF4-FFF2-40B4-BE49-F238E27FC236}">
                  <a16:creationId xmlns:a16="http://schemas.microsoft.com/office/drawing/2014/main" xmlns="" id="{43280283-E04A-43CA-BFA1-F285486A2F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23">
              <a:extLst>
                <a:ext uri="{FF2B5EF4-FFF2-40B4-BE49-F238E27FC236}">
                  <a16:creationId xmlns:a16="http://schemas.microsoft.com/office/drawing/2014/main" xmlns="" id="{38328CB6-0FC5-4AEA-BC7E-489267CB6F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367E1F2-49A5-43C3-942A-E8E80612D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931" y="5521419"/>
            <a:ext cx="8081960" cy="943954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pl-PL" sz="2800" dirty="0">
                <a:solidFill>
                  <a:schemeClr val="tx1"/>
                </a:solidFill>
              </a:rPr>
              <a:t>W końcu stwierdziliśmy, że praca strażaka to bardzo trudna, wymagająca i niebezpieczna praca.​</a:t>
            </a:r>
          </a:p>
        </p:txBody>
      </p:sp>
      <p:sp>
        <p:nvSpPr>
          <p:cNvPr id="112" name="Isosceles Triangle 39">
            <a:extLst>
              <a:ext uri="{FF2B5EF4-FFF2-40B4-BE49-F238E27FC236}">
                <a16:creationId xmlns:a16="http://schemas.microsoft.com/office/drawing/2014/main" xmlns="" id="{4F37E7FB-7372-47E3-914E-7CF7E94B1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5892384" y="4386808"/>
            <a:ext cx="407233" cy="351063"/>
          </a:xfrm>
          <a:prstGeom prst="triangle">
            <a:avLst/>
          </a:prstGeom>
          <a:solidFill>
            <a:srgbClr val="EC43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16E168E2-3256-43A5-9298-9E5A6AE8F7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65330" y="153180"/>
            <a:ext cx="9318236" cy="5192696"/>
          </a:xfrm>
          <a:prstGeom prst="rect">
            <a:avLst/>
          </a:prstGeom>
          <a:solidFill>
            <a:schemeClr val="bg1"/>
          </a:solidFill>
          <a:ln w="19050">
            <a:solidFill>
              <a:srgbClr val="EC438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zewnętrzne, dziecko, mały&#10;&#10;Opis wygenerowany przy bardzo wysokim poziomie pewności">
            <a:extLst>
              <a:ext uri="{FF2B5EF4-FFF2-40B4-BE49-F238E27FC236}">
                <a16:creationId xmlns:a16="http://schemas.microsoft.com/office/drawing/2014/main" xmlns="" id="{E1A9C687-3092-4A05-970D-C08DB47C7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6" r="1" b="24139"/>
          <a:stretch/>
        </p:blipFill>
        <p:spPr>
          <a:xfrm>
            <a:off x="1941260" y="555861"/>
            <a:ext cx="8125547" cy="4374194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89758755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9</TotalTime>
  <Words>55</Words>
  <Application>Microsoft Office PowerPoint</Application>
  <PresentationFormat>Panoramiczny</PresentationFormat>
  <Paragraphs>8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Calibri Light</vt:lpstr>
      <vt:lpstr>Rockwell</vt:lpstr>
      <vt:lpstr>Times New Roman</vt:lpstr>
      <vt:lpstr>Wingdings</vt:lpstr>
      <vt:lpstr>Atlas</vt:lpstr>
      <vt:lpstr>Wycieczka do straży pożarnej</vt:lpstr>
      <vt:lpstr>Przyjechaliśmy  dowiedzieć się kilku rzeczy o pracy strażaków!</vt:lpstr>
      <vt:lpstr>Obejrzeliśmy garaż w straży i mogliśmy przymierzyć kaski ochronne.</vt:lpstr>
      <vt:lpstr>Prezentacja programu PowerPoint</vt:lpstr>
      <vt:lpstr>Oglądaliśmy wozy strażackie oraz sprzęty  i narzędzia potrzebne strażakom do akcji ratunkowych.</vt:lpstr>
      <vt:lpstr>Mogliśmy usiąść w olbrzymim samochodzie i przez chwilę poczuć się jak prawdziwy strażak.</vt:lpstr>
      <vt:lpstr>Potem pomagaliśmy rozwijać węże strażackie, a później uczyliśmy się je zwijać.</vt:lpstr>
      <vt:lpstr>Na koniec mogliśmy zobaczyć jak strażacy szybko zjeżdżają na akcję ratunkową. </vt:lpstr>
      <vt:lpstr>W końcu stwierdziliśmy, że praca strażaka to bardzo trudna, wymagająca i niebezpieczna praca.​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Milena Maliszewska</dc:creator>
  <cp:lastModifiedBy>Milena Maliszewska</cp:lastModifiedBy>
  <cp:revision>348</cp:revision>
  <dcterms:created xsi:type="dcterms:W3CDTF">2017-04-12T06:43:19Z</dcterms:created>
  <dcterms:modified xsi:type="dcterms:W3CDTF">2018-10-17T07:59:23Z</dcterms:modified>
</cp:coreProperties>
</file>