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830D7-BBD2-CF60-7678-6D6D35F5F142}" v="2" dt="2019-02-24T18:58:48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a Sikorska" userId="S::ewlazlo@sp357.edu.pl::1bd8d295-5fe1-4050-9ef5-28e7a0e892cc" providerId="AD" clId="Web-{8A61B3D2-B981-4317-F245-2B7AFAA01D66}"/>
    <pc:docChg chg="addSld delSld modSld">
      <pc:chgData name="Ela Sikorska" userId="S::ewlazlo@sp357.edu.pl::1bd8d295-5fe1-4050-9ef5-28e7a0e892cc" providerId="AD" clId="Web-{8A61B3D2-B981-4317-F245-2B7AFAA01D66}" dt="2019-02-24T18:21:54.780" v="72"/>
      <pc:docMkLst>
        <pc:docMk/>
      </pc:docMkLst>
      <pc:sldChg chg="addSp modSp mod setBg">
        <pc:chgData name="Ela Sikorska" userId="S::ewlazlo@sp357.edu.pl::1bd8d295-5fe1-4050-9ef5-28e7a0e892cc" providerId="AD" clId="Web-{8A61B3D2-B981-4317-F245-2B7AFAA01D66}" dt="2019-02-24T18:21:17.592" v="67" actId="20577"/>
        <pc:sldMkLst>
          <pc:docMk/>
          <pc:sldMk cId="128632686" sldId="256"/>
        </pc:sldMkLst>
        <pc:spChg chg="mod">
          <ac:chgData name="Ela Sikorska" userId="S::ewlazlo@sp357.edu.pl::1bd8d295-5fe1-4050-9ef5-28e7a0e892cc" providerId="AD" clId="Web-{8A61B3D2-B981-4317-F245-2B7AFAA01D66}" dt="2019-02-24T18:20:51.561" v="20" actId="20577"/>
          <ac:spMkLst>
            <pc:docMk/>
            <pc:sldMk cId="128632686" sldId="256"/>
            <ac:spMk id="2" creationId="{00000000-0000-0000-0000-000000000000}"/>
          </ac:spMkLst>
        </pc:spChg>
        <pc:spChg chg="mod">
          <ac:chgData name="Ela Sikorska" userId="S::ewlazlo@sp357.edu.pl::1bd8d295-5fe1-4050-9ef5-28e7a0e892cc" providerId="AD" clId="Web-{8A61B3D2-B981-4317-F245-2B7AFAA01D66}" dt="2019-02-24T18:21:17.592" v="67" actId="20577"/>
          <ac:spMkLst>
            <pc:docMk/>
            <pc:sldMk cId="128632686" sldId="256"/>
            <ac:spMk id="3" creationId="{00000000-0000-0000-0000-000000000000}"/>
          </ac:spMkLst>
        </pc:spChg>
        <pc:spChg chg="add">
          <ac:chgData name="Ela Sikorska" userId="S::ewlazlo@sp357.edu.pl::1bd8d295-5fe1-4050-9ef5-28e7a0e892cc" providerId="AD" clId="Web-{8A61B3D2-B981-4317-F245-2B7AFAA01D66}" dt="2019-02-24T18:20:36.186" v="0"/>
          <ac:spMkLst>
            <pc:docMk/>
            <pc:sldMk cId="128632686" sldId="256"/>
            <ac:spMk id="8" creationId="{23962611-DFD5-4092-AAFD-559E3DFCE2C9}"/>
          </ac:spMkLst>
        </pc:spChg>
        <pc:picChg chg="add">
          <ac:chgData name="Ela Sikorska" userId="S::ewlazlo@sp357.edu.pl::1bd8d295-5fe1-4050-9ef5-28e7a0e892cc" providerId="AD" clId="Web-{8A61B3D2-B981-4317-F245-2B7AFAA01D66}" dt="2019-02-24T18:20:36.186" v="0"/>
          <ac:picMkLst>
            <pc:docMk/>
            <pc:sldMk cId="128632686" sldId="256"/>
            <ac:picMk id="10" creationId="{2270F1FA-0425-408F-9861-80BF5AFB276D}"/>
          </ac:picMkLst>
        </pc:picChg>
      </pc:sldChg>
      <pc:sldChg chg="new">
        <pc:chgData name="Ela Sikorska" userId="S::ewlazlo@sp357.edu.pl::1bd8d295-5fe1-4050-9ef5-28e7a0e892cc" providerId="AD" clId="Web-{8A61B3D2-B981-4317-F245-2B7AFAA01D66}" dt="2019-02-24T18:21:54.780" v="72"/>
        <pc:sldMkLst>
          <pc:docMk/>
          <pc:sldMk cId="2808494752" sldId="257"/>
        </pc:sldMkLst>
      </pc:sldChg>
      <pc:sldChg chg="new del">
        <pc:chgData name="Ela Sikorska" userId="S::ewlazlo@sp357.edu.pl::1bd8d295-5fe1-4050-9ef5-28e7a0e892cc" providerId="AD" clId="Web-{8A61B3D2-B981-4317-F245-2B7AFAA01D66}" dt="2019-02-24T18:21:39.951" v="71"/>
        <pc:sldMkLst>
          <pc:docMk/>
          <pc:sldMk cId="3631346154" sldId="257"/>
        </pc:sldMkLst>
      </pc:sldChg>
    </pc:docChg>
  </pc:docChgLst>
  <pc:docChgLst>
    <pc:chgData name="Ela Sikorska" userId="S::ewlazlo@sp357.edu.pl::1bd8d295-5fe1-4050-9ef5-28e7a0e892cc" providerId="AD" clId="Web-{061830D7-BBD2-CF60-7678-6D6D35F5F142}"/>
    <pc:docChg chg="addSld modSld">
      <pc:chgData name="Ela Sikorska" userId="S::ewlazlo@sp357.edu.pl::1bd8d295-5fe1-4050-9ef5-28e7a0e892cc" providerId="AD" clId="Web-{061830D7-BBD2-CF60-7678-6D6D35F5F142}" dt="2019-02-24T19:09:56.243" v="149" actId="1076"/>
      <pc:docMkLst>
        <pc:docMk/>
      </pc:docMkLst>
      <pc:sldChg chg="modSp">
        <pc:chgData name="Ela Sikorska" userId="S::ewlazlo@sp357.edu.pl::1bd8d295-5fe1-4050-9ef5-28e7a0e892cc" providerId="AD" clId="Web-{061830D7-BBD2-CF60-7678-6D6D35F5F142}" dt="2019-02-24T19:08:46.789" v="140" actId="20577"/>
        <pc:sldMkLst>
          <pc:docMk/>
          <pc:sldMk cId="128632686" sldId="256"/>
        </pc:sldMkLst>
        <pc:spChg chg="mod">
          <ac:chgData name="Ela Sikorska" userId="S::ewlazlo@sp357.edu.pl::1bd8d295-5fe1-4050-9ef5-28e7a0e892cc" providerId="AD" clId="Web-{061830D7-BBD2-CF60-7678-6D6D35F5F142}" dt="2019-02-24T19:08:24.555" v="130" actId="1076"/>
          <ac:spMkLst>
            <pc:docMk/>
            <pc:sldMk cId="128632686" sldId="256"/>
            <ac:spMk id="2" creationId="{00000000-0000-0000-0000-000000000000}"/>
          </ac:spMkLst>
        </pc:spChg>
        <pc:spChg chg="mod">
          <ac:chgData name="Ela Sikorska" userId="S::ewlazlo@sp357.edu.pl::1bd8d295-5fe1-4050-9ef5-28e7a0e892cc" providerId="AD" clId="Web-{061830D7-BBD2-CF60-7678-6D6D35F5F142}" dt="2019-02-24T19:08:46.789" v="140" actId="20577"/>
          <ac:spMkLst>
            <pc:docMk/>
            <pc:sldMk cId="128632686" sldId="256"/>
            <ac:spMk id="3" creationId="{00000000-0000-0000-0000-000000000000}"/>
          </ac:spMkLst>
        </pc:spChg>
      </pc:sldChg>
      <pc:sldChg chg="addSp delSp modSp mod setBg">
        <pc:chgData name="Ela Sikorska" userId="S::ewlazlo@sp357.edu.pl::1bd8d295-5fe1-4050-9ef5-28e7a0e892cc" providerId="AD" clId="Web-{061830D7-BBD2-CF60-7678-6D6D35F5F142}" dt="2019-02-24T19:09:56.243" v="149" actId="1076"/>
        <pc:sldMkLst>
          <pc:docMk/>
          <pc:sldMk cId="2808494752" sldId="257"/>
        </pc:sldMkLst>
        <pc:spChg chg="del">
          <ac:chgData name="Ela Sikorska" userId="S::ewlazlo@sp357.edu.pl::1bd8d295-5fe1-4050-9ef5-28e7a0e892cc" providerId="AD" clId="Web-{061830D7-BBD2-CF60-7678-6D6D35F5F142}" dt="2019-02-24T18:55:30.751" v="0"/>
          <ac:spMkLst>
            <pc:docMk/>
            <pc:sldMk cId="2808494752" sldId="257"/>
            <ac:spMk id="2" creationId="{E29256FB-7F78-4451-9E74-71A68A410F84}"/>
          </ac:spMkLst>
        </pc:spChg>
        <pc:spChg chg="add del">
          <ac:chgData name="Ela Sikorska" userId="S::ewlazlo@sp357.edu.pl::1bd8d295-5fe1-4050-9ef5-28e7a0e892cc" providerId="AD" clId="Web-{061830D7-BBD2-CF60-7678-6D6D35F5F142}" dt="2019-02-24T18:57:09.612" v="5"/>
          <ac:spMkLst>
            <pc:docMk/>
            <pc:sldMk cId="2808494752" sldId="257"/>
            <ac:spMk id="8" creationId="{57845966-6EFC-468A-9CC7-BAB4B95854E7}"/>
          </ac:spMkLst>
        </pc:spChg>
        <pc:spChg chg="add del">
          <ac:chgData name="Ela Sikorska" userId="S::ewlazlo@sp357.edu.pl::1bd8d295-5fe1-4050-9ef5-28e7a0e892cc" providerId="AD" clId="Web-{061830D7-BBD2-CF60-7678-6D6D35F5F142}" dt="2019-02-24T18:57:09.612" v="5"/>
          <ac:spMkLst>
            <pc:docMk/>
            <pc:sldMk cId="2808494752" sldId="257"/>
            <ac:spMk id="12" creationId="{ADAD1991-FFD1-4E94-ABAB-7560D33008E4}"/>
          </ac:spMkLst>
        </pc:spChg>
        <pc:picChg chg="add del mod">
          <ac:chgData name="Ela Sikorska" userId="S::ewlazlo@sp357.edu.pl::1bd8d295-5fe1-4050-9ef5-28e7a0e892cc" providerId="AD" clId="Web-{061830D7-BBD2-CF60-7678-6D6D35F5F142}" dt="2019-02-24T19:09:37.525" v="143"/>
          <ac:picMkLst>
            <pc:docMk/>
            <pc:sldMk cId="2808494752" sldId="257"/>
            <ac:picMk id="3" creationId="{D453618F-AFA1-4DF0-8D17-D805994AC177}"/>
          </ac:picMkLst>
        </pc:picChg>
        <pc:picChg chg="add del">
          <ac:chgData name="Ela Sikorska" userId="S::ewlazlo@sp357.edu.pl::1bd8d295-5fe1-4050-9ef5-28e7a0e892cc" providerId="AD" clId="Web-{061830D7-BBD2-CF60-7678-6D6D35F5F142}" dt="2019-02-24T18:57:29.893" v="12"/>
          <ac:picMkLst>
            <pc:docMk/>
            <pc:sldMk cId="2808494752" sldId="257"/>
            <ac:picMk id="5" creationId="{CB607B98-7700-4DC9-8BE8-A876255F9C52}"/>
          </ac:picMkLst>
        </pc:picChg>
        <pc:picChg chg="add mod">
          <ac:chgData name="Ela Sikorska" userId="S::ewlazlo@sp357.edu.pl::1bd8d295-5fe1-4050-9ef5-28e7a0e892cc" providerId="AD" clId="Web-{061830D7-BBD2-CF60-7678-6D6D35F5F142}" dt="2019-02-24T19:09:56.243" v="149" actId="1076"/>
          <ac:picMkLst>
            <pc:docMk/>
            <pc:sldMk cId="2808494752" sldId="257"/>
            <ac:picMk id="6" creationId="{22BBEA42-5F5C-4099-86AB-219FB1729743}"/>
          </ac:picMkLst>
        </pc:picChg>
        <pc:picChg chg="add del">
          <ac:chgData name="Ela Sikorska" userId="S::ewlazlo@sp357.edu.pl::1bd8d295-5fe1-4050-9ef5-28e7a0e892cc" providerId="AD" clId="Web-{061830D7-BBD2-CF60-7678-6D6D35F5F142}" dt="2019-02-24T18:57:29.737" v="11"/>
          <ac:picMkLst>
            <pc:docMk/>
            <pc:sldMk cId="2808494752" sldId="257"/>
            <ac:picMk id="7" creationId="{7309214B-9B60-4A94-88B5-44CB8D263285}"/>
          </ac:picMkLst>
        </pc:picChg>
        <pc:picChg chg="add del">
          <ac:chgData name="Ela Sikorska" userId="S::ewlazlo@sp357.edu.pl::1bd8d295-5fe1-4050-9ef5-28e7a0e892cc" providerId="AD" clId="Web-{061830D7-BBD2-CF60-7678-6D6D35F5F142}" dt="2019-02-24T18:57:09.612" v="5"/>
          <ac:picMkLst>
            <pc:docMk/>
            <pc:sldMk cId="2808494752" sldId="257"/>
            <ac:picMk id="10" creationId="{75554383-98AF-4A47-BB65-705FAAA4BE6A}"/>
          </ac:picMkLst>
        </pc:picChg>
      </pc:sldChg>
      <pc:sldChg chg="addSp delSp modSp new mod setBg">
        <pc:chgData name="Ela Sikorska" userId="S::ewlazlo@sp357.edu.pl::1bd8d295-5fe1-4050-9ef5-28e7a0e892cc" providerId="AD" clId="Web-{061830D7-BBD2-CF60-7678-6D6D35F5F142}" dt="2019-02-24T18:58:55.862" v="32"/>
        <pc:sldMkLst>
          <pc:docMk/>
          <pc:sldMk cId="788088716" sldId="258"/>
        </pc:sldMkLst>
        <pc:picChg chg="add mod ord">
          <ac:chgData name="Ela Sikorska" userId="S::ewlazlo@sp357.edu.pl::1bd8d295-5fe1-4050-9ef5-28e7a0e892cc" providerId="AD" clId="Web-{061830D7-BBD2-CF60-7678-6D6D35F5F142}" dt="2019-02-24T18:58:55.862" v="32"/>
          <ac:picMkLst>
            <pc:docMk/>
            <pc:sldMk cId="788088716" sldId="258"/>
            <ac:picMk id="2" creationId="{8150511F-14CF-4288-B4ED-092BA63ED5CE}"/>
          </ac:picMkLst>
        </pc:picChg>
        <pc:picChg chg="add mod">
          <ac:chgData name="Ela Sikorska" userId="S::ewlazlo@sp357.edu.pl::1bd8d295-5fe1-4050-9ef5-28e7a0e892cc" providerId="AD" clId="Web-{061830D7-BBD2-CF60-7678-6D6D35F5F142}" dt="2019-02-24T18:58:55.862" v="32"/>
          <ac:picMkLst>
            <pc:docMk/>
            <pc:sldMk cId="788088716" sldId="258"/>
            <ac:picMk id="5" creationId="{16314920-FB45-4D32-8994-D6485E5A4E84}"/>
          </ac:picMkLst>
        </pc:picChg>
        <pc:cxnChg chg="add del">
          <ac:chgData name="Ela Sikorska" userId="S::ewlazlo@sp357.edu.pl::1bd8d295-5fe1-4050-9ef5-28e7a0e892cc" providerId="AD" clId="Web-{061830D7-BBD2-CF60-7678-6D6D35F5F142}" dt="2019-02-24T18:58:33.268" v="25"/>
          <ac:cxnSpMkLst>
            <pc:docMk/>
            <pc:sldMk cId="788088716" sldId="258"/>
            <ac:cxnSpMk id="4" creationId="{22F6364A-B358-4BEE-B158-0734D2C938D4}"/>
          </ac:cxnSpMkLst>
        </pc:cxnChg>
        <pc:cxnChg chg="add del">
          <ac:chgData name="Ela Sikorska" userId="S::ewlazlo@sp357.edu.pl::1bd8d295-5fe1-4050-9ef5-28e7a0e892cc" providerId="AD" clId="Web-{061830D7-BBD2-CF60-7678-6D6D35F5F142}" dt="2019-02-24T18:58:08.784" v="19"/>
          <ac:cxnSpMkLst>
            <pc:docMk/>
            <pc:sldMk cId="788088716" sldId="258"/>
            <ac:cxnSpMk id="7" creationId="{E12350F3-DB83-413A-980B-1CEB92498664}"/>
          </ac:cxnSpMkLst>
        </pc:cxnChg>
      </pc:sldChg>
      <pc:sldChg chg="addSp delSp modSp new mod setBg">
        <pc:chgData name="Ela Sikorska" userId="S::ewlazlo@sp357.edu.pl::1bd8d295-5fe1-4050-9ef5-28e7a0e892cc" providerId="AD" clId="Web-{061830D7-BBD2-CF60-7678-6D6D35F5F142}" dt="2019-02-24T19:00:33.020" v="40"/>
        <pc:sldMkLst>
          <pc:docMk/>
          <pc:sldMk cId="706488825" sldId="259"/>
        </pc:sldMkLst>
        <pc:spChg chg="add del">
          <ac:chgData name="Ela Sikorska" userId="S::ewlazlo@sp357.edu.pl::1bd8d295-5fe1-4050-9ef5-28e7a0e892cc" providerId="AD" clId="Web-{061830D7-BBD2-CF60-7678-6D6D35F5F142}" dt="2019-02-24T19:00:13.863" v="38"/>
          <ac:spMkLst>
            <pc:docMk/>
            <pc:sldMk cId="706488825" sldId="259"/>
            <ac:spMk id="9" creationId="{A9F529C3-C941-49FD-8C67-82F134F64BDB}"/>
          </ac:spMkLst>
        </pc:spChg>
        <pc:spChg chg="add del">
          <ac:chgData name="Ela Sikorska" userId="S::ewlazlo@sp357.edu.pl::1bd8d295-5fe1-4050-9ef5-28e7a0e892cc" providerId="AD" clId="Web-{061830D7-BBD2-CF60-7678-6D6D35F5F142}" dt="2019-02-24T19:00:13.863" v="38"/>
          <ac:spMkLst>
            <pc:docMk/>
            <pc:sldMk cId="706488825" sldId="259"/>
            <ac:spMk id="11" creationId="{20586029-32A0-47E5-9AEC-AE3ABA6B94D0}"/>
          </ac:spMkLst>
        </pc:spChg>
        <pc:picChg chg="add mod ord">
          <ac:chgData name="Ela Sikorska" userId="S::ewlazlo@sp357.edu.pl::1bd8d295-5fe1-4050-9ef5-28e7a0e892cc" providerId="AD" clId="Web-{061830D7-BBD2-CF60-7678-6D6D35F5F142}" dt="2019-02-24T19:00:33.020" v="40"/>
          <ac:picMkLst>
            <pc:docMk/>
            <pc:sldMk cId="706488825" sldId="259"/>
            <ac:picMk id="2" creationId="{01990C0F-F5EE-4CCC-B0CD-5EC8AB0B0BF3}"/>
          </ac:picMkLst>
        </pc:picChg>
        <pc:picChg chg="add mod ord">
          <ac:chgData name="Ela Sikorska" userId="S::ewlazlo@sp357.edu.pl::1bd8d295-5fe1-4050-9ef5-28e7a0e892cc" providerId="AD" clId="Web-{061830D7-BBD2-CF60-7678-6D6D35F5F142}" dt="2019-02-24T19:00:33.020" v="40"/>
          <ac:picMkLst>
            <pc:docMk/>
            <pc:sldMk cId="706488825" sldId="259"/>
            <ac:picMk id="4" creationId="{C6FA44CF-1996-40F9-9101-1D8BB68493DE}"/>
          </ac:picMkLst>
        </pc:picChg>
        <pc:cxnChg chg="add del">
          <ac:chgData name="Ela Sikorska" userId="S::ewlazlo@sp357.edu.pl::1bd8d295-5fe1-4050-9ef5-28e7a0e892cc" providerId="AD" clId="Web-{061830D7-BBD2-CF60-7678-6D6D35F5F142}" dt="2019-02-24T19:00:13.863" v="38"/>
          <ac:cxnSpMkLst>
            <pc:docMk/>
            <pc:sldMk cId="706488825" sldId="259"/>
            <ac:cxnSpMk id="13" creationId="{8C730EAB-A532-4295-A302-FB4B90DB9F5E}"/>
          </ac:cxnSpMkLst>
        </pc:cxnChg>
      </pc:sldChg>
      <pc:sldChg chg="addSp modSp new mod setBg">
        <pc:chgData name="Ela Sikorska" userId="S::ewlazlo@sp357.edu.pl::1bd8d295-5fe1-4050-9ef5-28e7a0e892cc" providerId="AD" clId="Web-{061830D7-BBD2-CF60-7678-6D6D35F5F142}" dt="2019-02-24T19:01:50.739" v="46"/>
        <pc:sldMkLst>
          <pc:docMk/>
          <pc:sldMk cId="1302198730" sldId="260"/>
        </pc:sldMkLst>
        <pc:picChg chg="add mod ord">
          <ac:chgData name="Ela Sikorska" userId="S::ewlazlo@sp357.edu.pl::1bd8d295-5fe1-4050-9ef5-28e7a0e892cc" providerId="AD" clId="Web-{061830D7-BBD2-CF60-7678-6D6D35F5F142}" dt="2019-02-24T19:01:50.739" v="46"/>
          <ac:picMkLst>
            <pc:docMk/>
            <pc:sldMk cId="1302198730" sldId="260"/>
            <ac:picMk id="2" creationId="{64A0B6EC-DD19-450D-9814-FA297069D02B}"/>
          </ac:picMkLst>
        </pc:picChg>
        <pc:picChg chg="add mod">
          <ac:chgData name="Ela Sikorska" userId="S::ewlazlo@sp357.edu.pl::1bd8d295-5fe1-4050-9ef5-28e7a0e892cc" providerId="AD" clId="Web-{061830D7-BBD2-CF60-7678-6D6D35F5F142}" dt="2019-02-24T19:01:50.739" v="46"/>
          <ac:picMkLst>
            <pc:docMk/>
            <pc:sldMk cId="1302198730" sldId="260"/>
            <ac:picMk id="4" creationId="{08D3BC0D-958C-4879-BB1C-77524380B56A}"/>
          </ac:picMkLst>
        </pc:picChg>
      </pc:sldChg>
      <pc:sldChg chg="addSp modSp new">
        <pc:chgData name="Ela Sikorska" userId="S::ewlazlo@sp357.edu.pl::1bd8d295-5fe1-4050-9ef5-28e7a0e892cc" providerId="AD" clId="Web-{061830D7-BBD2-CF60-7678-6D6D35F5F142}" dt="2019-02-24T19:03:36.584" v="61" actId="14100"/>
        <pc:sldMkLst>
          <pc:docMk/>
          <pc:sldMk cId="2591609081" sldId="261"/>
        </pc:sldMkLst>
        <pc:picChg chg="add mod">
          <ac:chgData name="Ela Sikorska" userId="S::ewlazlo@sp357.edu.pl::1bd8d295-5fe1-4050-9ef5-28e7a0e892cc" providerId="AD" clId="Web-{061830D7-BBD2-CF60-7678-6D6D35F5F142}" dt="2019-02-24T19:03:25.740" v="58" actId="1076"/>
          <ac:picMkLst>
            <pc:docMk/>
            <pc:sldMk cId="2591609081" sldId="261"/>
            <ac:picMk id="2" creationId="{7175DE04-0EA5-4ED0-AAF8-3642D82F8DFA}"/>
          </ac:picMkLst>
        </pc:picChg>
        <pc:picChg chg="add mod">
          <ac:chgData name="Ela Sikorska" userId="S::ewlazlo@sp357.edu.pl::1bd8d295-5fe1-4050-9ef5-28e7a0e892cc" providerId="AD" clId="Web-{061830D7-BBD2-CF60-7678-6D6D35F5F142}" dt="2019-02-24T19:03:36.584" v="61" actId="14100"/>
          <ac:picMkLst>
            <pc:docMk/>
            <pc:sldMk cId="2591609081" sldId="261"/>
            <ac:picMk id="4" creationId="{B1375537-4879-4ED7-B373-99ADB254F7AC}"/>
          </ac:picMkLst>
        </pc:picChg>
      </pc:sldChg>
      <pc:sldChg chg="addSp modSp new">
        <pc:chgData name="Ela Sikorska" userId="S::ewlazlo@sp357.edu.pl::1bd8d295-5fe1-4050-9ef5-28e7a0e892cc" providerId="AD" clId="Web-{061830D7-BBD2-CF60-7678-6D6D35F5F142}" dt="2019-02-24T19:05:08.756" v="73" actId="14100"/>
        <pc:sldMkLst>
          <pc:docMk/>
          <pc:sldMk cId="2127627362" sldId="262"/>
        </pc:sldMkLst>
        <pc:picChg chg="add mod">
          <ac:chgData name="Ela Sikorska" userId="S::ewlazlo@sp357.edu.pl::1bd8d295-5fe1-4050-9ef5-28e7a0e892cc" providerId="AD" clId="Web-{061830D7-BBD2-CF60-7678-6D6D35F5F142}" dt="2019-02-24T19:05:08.756" v="73" actId="14100"/>
          <ac:picMkLst>
            <pc:docMk/>
            <pc:sldMk cId="2127627362" sldId="262"/>
            <ac:picMk id="2" creationId="{40E2F4D1-CACA-4B36-9968-C45E8B24DB27}"/>
          </ac:picMkLst>
        </pc:picChg>
        <pc:picChg chg="add mod">
          <ac:chgData name="Ela Sikorska" userId="S::ewlazlo@sp357.edu.pl::1bd8d295-5fe1-4050-9ef5-28e7a0e892cc" providerId="AD" clId="Web-{061830D7-BBD2-CF60-7678-6D6D35F5F142}" dt="2019-02-24T19:05:04.037" v="72" actId="1076"/>
          <ac:picMkLst>
            <pc:docMk/>
            <pc:sldMk cId="2127627362" sldId="262"/>
            <ac:picMk id="4" creationId="{69A43B67-D0E4-40FF-9D7B-4AEE12A6B5FD}"/>
          </ac:picMkLst>
        </pc:picChg>
      </pc:sldChg>
      <pc:sldChg chg="addSp modSp new">
        <pc:chgData name="Ela Sikorska" userId="S::ewlazlo@sp357.edu.pl::1bd8d295-5fe1-4050-9ef5-28e7a0e892cc" providerId="AD" clId="Web-{061830D7-BBD2-CF60-7678-6D6D35F5F142}" dt="2019-02-24T19:07:16.445" v="86" actId="1076"/>
        <pc:sldMkLst>
          <pc:docMk/>
          <pc:sldMk cId="1631417714" sldId="263"/>
        </pc:sldMkLst>
        <pc:picChg chg="add mod">
          <ac:chgData name="Ela Sikorska" userId="S::ewlazlo@sp357.edu.pl::1bd8d295-5fe1-4050-9ef5-28e7a0e892cc" providerId="AD" clId="Web-{061830D7-BBD2-CF60-7678-6D6D35F5F142}" dt="2019-02-24T19:05:43.881" v="80" actId="1076"/>
          <ac:picMkLst>
            <pc:docMk/>
            <pc:sldMk cId="1631417714" sldId="263"/>
            <ac:picMk id="2" creationId="{F3FF5840-9426-443A-800D-79D48F84776F}"/>
          </ac:picMkLst>
        </pc:picChg>
        <pc:picChg chg="add mod">
          <ac:chgData name="Ela Sikorska" userId="S::ewlazlo@sp357.edu.pl::1bd8d295-5fe1-4050-9ef5-28e7a0e892cc" providerId="AD" clId="Web-{061830D7-BBD2-CF60-7678-6D6D35F5F142}" dt="2019-02-24T19:07:16.445" v="86" actId="1076"/>
          <ac:picMkLst>
            <pc:docMk/>
            <pc:sldMk cId="1631417714" sldId="263"/>
            <ac:picMk id="4" creationId="{16C0E8F4-0864-4A9A-81CA-33A05757BC0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2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1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6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20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5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4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3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0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3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3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2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8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5368" y="1396682"/>
            <a:ext cx="6105194" cy="20310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 Light"/>
              </a:rPr>
              <a:t>RYBKI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KMO  – Klub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Młodego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Odkrywcy</a:t>
            </a:r>
            <a:r>
              <a:rPr lang="en-US" dirty="0">
                <a:solidFill>
                  <a:srgbClr val="FFFFFF"/>
                </a:solidFill>
                <a:cs typeface="Calibri"/>
              </a:rPr>
              <a:t>, </a:t>
            </a:r>
          </a:p>
          <a:p>
            <a:r>
              <a:rPr lang="en-US" dirty="0" err="1">
                <a:solidFill>
                  <a:srgbClr val="FFFFFF"/>
                </a:solidFill>
                <a:cs typeface="Calibri"/>
              </a:rPr>
              <a:t>tworzymy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SLIMY</a:t>
            </a: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braz zawierający osoba, dziecko, wewnątrz, mały&#10;&#10;Opis wygenerowany przy bardzo wysokim poziomie pewności">
            <a:extLst>
              <a:ext uri="{FF2B5EF4-FFF2-40B4-BE49-F238E27FC236}">
                <a16:creationId xmlns:a16="http://schemas.microsoft.com/office/drawing/2014/main" xmlns="" id="{22BBEA42-5F5C-4099-86AB-219FB172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88" y="243697"/>
            <a:ext cx="10118784" cy="645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9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Obraz zawierający wewnątrz, dziecko, osoba, siedzi&#10;&#10;Opis wygenerowany przy bardzo wysokim poziomie pewności">
            <a:extLst>
              <a:ext uri="{FF2B5EF4-FFF2-40B4-BE49-F238E27FC236}">
                <a16:creationId xmlns:a16="http://schemas.microsoft.com/office/drawing/2014/main" xmlns="" id="{16314920-FB45-4D32-8994-D6485E5A4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3" r="-1" b="10734"/>
          <a:stretch/>
        </p:blipFill>
        <p:spPr>
          <a:xfrm>
            <a:off x="721584" y="643467"/>
            <a:ext cx="5135431" cy="5571066"/>
          </a:xfrm>
          <a:prstGeom prst="rect">
            <a:avLst/>
          </a:prstGeom>
        </p:spPr>
      </p:pic>
      <p:pic>
        <p:nvPicPr>
          <p:cNvPr id="2" name="Picture 2" descr="Obraz zawierający osoba, wewnątrz, stół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8150511F-14CF-4288-B4ED-092BA63ED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8637"/>
          <a:stretch/>
        </p:blipFill>
        <p:spPr>
          <a:xfrm>
            <a:off x="6334983" y="643467"/>
            <a:ext cx="51354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8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az zawierający wewnątrz, osoba, dziecko, siedzi&#10;&#10;Opis wygenerowany przy bardzo wysokim poziomie pewności">
            <a:extLst>
              <a:ext uri="{FF2B5EF4-FFF2-40B4-BE49-F238E27FC236}">
                <a16:creationId xmlns:a16="http://schemas.microsoft.com/office/drawing/2014/main" xmlns="" id="{01990C0F-F5EE-4CCC-B0CD-5EC8AB0B0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22"/>
          <a:stretch/>
        </p:blipFill>
        <p:spPr>
          <a:xfrm>
            <a:off x="643466" y="643467"/>
            <a:ext cx="5372099" cy="5571066"/>
          </a:xfrm>
          <a:prstGeom prst="rect">
            <a:avLst/>
          </a:prstGeom>
        </p:spPr>
      </p:pic>
      <p:pic>
        <p:nvPicPr>
          <p:cNvPr id="4" name="Picture 4" descr="Obraz zawierający wewnątrz, dziecko, siedzi, osoba&#10;&#10;Opis wygenerowany przy bardzo wysokim poziomie pewności">
            <a:extLst>
              <a:ext uri="{FF2B5EF4-FFF2-40B4-BE49-F238E27FC236}">
                <a16:creationId xmlns:a16="http://schemas.microsoft.com/office/drawing/2014/main" xmlns="" id="{C6FA44CF-1996-40F9-9101-1D8BB6849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9" r="19588" b="-1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88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awierający osoba, wewnątrz, dziecko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08D3BC0D-958C-4879-BB1C-77524380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2" name="Picture 2" descr="Obraz zawierający osoba, wewnątrz, siedzi, stół&#10;&#10;Opis wygenerowany przy bardzo wysokim poziomie pewności">
            <a:extLst>
              <a:ext uri="{FF2B5EF4-FFF2-40B4-BE49-F238E27FC236}">
                <a16:creationId xmlns:a16="http://schemas.microsoft.com/office/drawing/2014/main" xmlns="" id="{64A0B6EC-DD19-450D-9814-FA297069D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49" y="643467"/>
            <a:ext cx="4178299" cy="557106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219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az zawierający wewnątrz, osoba, ścian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7175DE04-0EA5-4ED0-AAF8-3642D82F8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8" y="421257"/>
            <a:ext cx="4712897" cy="6303033"/>
          </a:xfrm>
          <a:prstGeom prst="rect">
            <a:avLst/>
          </a:prstGeom>
        </p:spPr>
      </p:pic>
      <p:pic>
        <p:nvPicPr>
          <p:cNvPr id="4" name="Picture 4" descr="Obraz zawierający osoba, wewnątrz, dziecko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B1375537-4879-4ED7-B373-99ADB254F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50458" y="1214168"/>
            <a:ext cx="6308784" cy="471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0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az zawierający osoba, wewnątrz, dziecko, mały&#10;&#10;Opis wygenerowany przy bardzo wysokim poziomie pewności">
            <a:extLst>
              <a:ext uri="{FF2B5EF4-FFF2-40B4-BE49-F238E27FC236}">
                <a16:creationId xmlns:a16="http://schemas.microsoft.com/office/drawing/2014/main" xmlns="" id="{40E2F4D1-CACA-4B36-9968-C45E8B24D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93" y="579407"/>
            <a:ext cx="4597878" cy="6159259"/>
          </a:xfrm>
          <a:prstGeom prst="rect">
            <a:avLst/>
          </a:prstGeom>
        </p:spPr>
      </p:pic>
      <p:pic>
        <p:nvPicPr>
          <p:cNvPr id="4" name="Picture 4" descr="Obraz zawierający wewnątrz, osoba, ścian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69A43B67-D0E4-40FF-9D7B-4AEE12A6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75" y="464389"/>
            <a:ext cx="4684143" cy="62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2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az zawierający osoba, wewnątrz, stół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F3FF5840-9426-443A-800D-79D48F84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60" y="392502"/>
            <a:ext cx="4597878" cy="6144882"/>
          </a:xfrm>
          <a:prstGeom prst="rect">
            <a:avLst/>
          </a:prstGeom>
        </p:spPr>
      </p:pic>
      <p:pic>
        <p:nvPicPr>
          <p:cNvPr id="4" name="Picture 4" descr="Obraz zawierający osoba, stół, wewnątrz, żywność&#10;&#10;Opis wygenerowany przy bardzo wysokim poziomie pewności">
            <a:extLst>
              <a:ext uri="{FF2B5EF4-FFF2-40B4-BE49-F238E27FC236}">
                <a16:creationId xmlns:a16="http://schemas.microsoft.com/office/drawing/2014/main" xmlns="" id="{16C0E8F4-0864-4A9A-81CA-33A05757B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83061" y="112144"/>
            <a:ext cx="5057954" cy="67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177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</Words>
  <Application>Microsoft Office PowerPoint</Application>
  <PresentationFormat>Panoramiczny</PresentationFormat>
  <Paragraphs>3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Motyw pakietu Office</vt:lpstr>
      <vt:lpstr>RYBKI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Milena Maliszewska</dc:creator>
  <cp:lastModifiedBy>Milena</cp:lastModifiedBy>
  <cp:revision>102</cp:revision>
  <dcterms:created xsi:type="dcterms:W3CDTF">2016-01-13T19:04:32Z</dcterms:created>
  <dcterms:modified xsi:type="dcterms:W3CDTF">2019-02-26T12:34:27Z</dcterms:modified>
</cp:coreProperties>
</file>