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0" r:id="rId7"/>
    <p:sldId id="261" r:id="rId8"/>
    <p:sldId id="266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25AF-9982-436F-996D-AA80FF28D61C}" type="datetimeFigureOut">
              <a:rPr lang="pl-PL" smtClean="0"/>
              <a:t>2018-06-19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49B0-68D0-41E6-9C30-6CD2BFCBA7F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25AF-9982-436F-996D-AA80FF28D61C}" type="datetimeFigureOut">
              <a:rPr lang="pl-PL" smtClean="0"/>
              <a:t>2018-06-19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49B0-68D0-41E6-9C30-6CD2BFCBA7F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25AF-9982-436F-996D-AA80FF28D61C}" type="datetimeFigureOut">
              <a:rPr lang="pl-PL" smtClean="0"/>
              <a:t>2018-06-19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49B0-68D0-41E6-9C30-6CD2BFCBA7F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25AF-9982-436F-996D-AA80FF28D61C}" type="datetimeFigureOut">
              <a:rPr lang="pl-PL" smtClean="0"/>
              <a:t>2018-06-19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49B0-68D0-41E6-9C30-6CD2BFCBA7F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25AF-9982-436F-996D-AA80FF28D61C}" type="datetimeFigureOut">
              <a:rPr lang="pl-PL" smtClean="0"/>
              <a:t>2018-06-19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49B0-68D0-41E6-9C30-6CD2BFCBA7F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25AF-9982-436F-996D-AA80FF28D61C}" type="datetimeFigureOut">
              <a:rPr lang="pl-PL" smtClean="0"/>
              <a:t>2018-06-19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49B0-68D0-41E6-9C30-6CD2BFCBA7F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25AF-9982-436F-996D-AA80FF28D61C}" type="datetimeFigureOut">
              <a:rPr lang="pl-PL" smtClean="0"/>
              <a:t>2018-06-19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49B0-68D0-41E6-9C30-6CD2BFCBA7F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25AF-9982-436F-996D-AA80FF28D61C}" type="datetimeFigureOut">
              <a:rPr lang="pl-PL" smtClean="0"/>
              <a:t>2018-06-19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49B0-68D0-41E6-9C30-6CD2BFCBA7F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25AF-9982-436F-996D-AA80FF28D61C}" type="datetimeFigureOut">
              <a:rPr lang="pl-PL" smtClean="0"/>
              <a:t>2018-06-19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49B0-68D0-41E6-9C30-6CD2BFCBA7F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25AF-9982-436F-996D-AA80FF28D61C}" type="datetimeFigureOut">
              <a:rPr lang="pl-PL" smtClean="0"/>
              <a:t>2018-06-19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49B0-68D0-41E6-9C30-6CD2BFCBA7F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25AF-9982-436F-996D-AA80FF28D61C}" type="datetimeFigureOut">
              <a:rPr lang="pl-PL" smtClean="0"/>
              <a:t>2018-06-19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49B0-68D0-41E6-9C30-6CD2BFCBA7F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125AF-9982-436F-996D-AA80FF28D61C}" type="datetimeFigureOut">
              <a:rPr lang="pl-PL" smtClean="0"/>
              <a:t>2018-06-19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949B0-68D0-41E6-9C30-6CD2BFCBA7F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198" y="1431739"/>
            <a:ext cx="7448872" cy="307119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403648" y="1802448"/>
            <a:ext cx="64807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l-PL" sz="9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WILLIAM SZEKSPIR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768" y="-4192"/>
            <a:ext cx="10467671" cy="714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0"/>
            <a:ext cx="10250339" cy="685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256803" y="2492896"/>
            <a:ext cx="49849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KONIEC</a:t>
            </a:r>
            <a:endParaRPr lang="pl-PL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4400" b="1" dirty="0" smtClean="0"/>
              <a:t>BIBLIOGRAFIA:</a:t>
            </a:r>
          </a:p>
          <a:p>
            <a:r>
              <a:rPr lang="pl-PL" sz="4000" dirty="0" smtClean="0"/>
              <a:t>Wikipedia</a:t>
            </a:r>
          </a:p>
          <a:p>
            <a:r>
              <a:rPr lang="pl-PL" sz="4000" dirty="0" smtClean="0"/>
              <a:t>Grafika Google</a:t>
            </a:r>
            <a:endParaRPr lang="pl-PL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6000" dirty="0" smtClean="0"/>
              <a:t>Wykonała Aleksandra Baranowska kl. </a:t>
            </a:r>
            <a:r>
              <a:rPr lang="pl-PL" sz="6000" smtClean="0"/>
              <a:t>VII B </a:t>
            </a:r>
            <a:endParaRPr lang="pl-PL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William Szekspir –( </a:t>
            </a:r>
            <a:r>
              <a:rPr lang="pl-PL" dirty="0" smtClean="0"/>
              <a:t>ur</a:t>
            </a:r>
            <a:r>
              <a:rPr lang="pl-PL" dirty="0" smtClean="0"/>
              <a:t>. prawdopodobnie 23 kwietnia 1564 r. w Stratford-upon-Avon, zm. 23 kwietnia lub maja 1616 tamże.) angielski poeta, dramaturg, aktor. Powszechnie uważany za jednego z najwybitniejszych pisarzy literatury angielskiej oraz reformatorów teatru.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256640" cy="56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Napisał 38 sztuk, 154 sonety, a także wiele utworów innych gatunków. Mimo że cieszył się popularnością już za życia, jego sława rosła głównie po śmierci, dopiero wtedy został zauważony. Uważa się go za poetę narodowego Anglii.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STRONA TYTUŁOWA PIERWSZEGO SONETU SZEKSPIRA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3173817" cy="4563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Najważniejszym motywem jego dramatów jest problem władzy, która jawi się jako demoralizująca i niszcząca. Szekspira interesuje mechanizm władzy, ukrytego obiektu ludzkich pragnień. Tematyka ta pojawia się przede wszystkim w kronikach królewskich i tragediach.</a:t>
            </a:r>
          </a:p>
          <a:p>
            <a:pPr marL="0" indent="0">
              <a:buNone/>
            </a:pP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Za najlepsze komedie uważa się: „Poskromienie złośnicy”, „Stracone zachody miłości”, „Sen nocy letniej”, „Wiele hałasu o nic”, „Kupiec wenecki”, </a:t>
            </a:r>
            <a:r>
              <a:rPr lang="pl-PL" dirty="0" smtClean="0"/>
              <a:t> </a:t>
            </a:r>
            <a:r>
              <a:rPr lang="pl-PL" dirty="0" smtClean="0"/>
              <a:t>spośród tragedii należy wymienić: „Juliusz Cezar”, „Tymon Ateńczyk”, „Król Lear”. Dramaty psychologiczne i poetyckie: „Romeo i Julia”, „Hamlet”, „Makbet”, „Otello”. 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9" y="559550"/>
            <a:ext cx="2600094" cy="3844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72" y="559550"/>
            <a:ext cx="2716288" cy="3844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183" y="2348880"/>
            <a:ext cx="2626451" cy="3808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William Szekspir jest autorem wielu bardzo znanych cytatów. Oto kilka z nich:</a:t>
            </a:r>
          </a:p>
          <a:p>
            <a:r>
              <a:rPr lang="pl-PL" dirty="0" smtClean="0"/>
              <a:t>„Drwi z blizn, kto nigdy nie doświadczył rany.”</a:t>
            </a:r>
          </a:p>
          <a:p>
            <a:r>
              <a:rPr lang="pl-PL" dirty="0" smtClean="0"/>
              <a:t>„Miłość w swej prostej i nieśmiałej mowie/ </a:t>
            </a:r>
          </a:p>
          <a:p>
            <a:pPr marL="0" indent="0">
              <a:buNone/>
            </a:pPr>
            <a:r>
              <a:rPr lang="pl-PL" dirty="0" smtClean="0"/>
              <a:t>Powie najwięcej, kiedy najmniej powie.”</a:t>
            </a:r>
          </a:p>
          <a:p>
            <a:r>
              <a:rPr lang="pl-PL" dirty="0" smtClean="0"/>
              <a:t>„Każdy gra jakąś rolę, a moja rola jest smutna.”</a:t>
            </a:r>
          </a:p>
          <a:p>
            <a:r>
              <a:rPr lang="pl-PL" dirty="0" smtClean="0"/>
              <a:t>„Reszta jest milczeniem.”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268</Words>
  <Application>Microsoft Office PowerPoint</Application>
  <PresentationFormat>Pokaz na ekranie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STRONA TYTUŁOWA PIERWSZEGO SONETU SZEKSPIRA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dwa</cp:lastModifiedBy>
  <cp:revision>8</cp:revision>
  <dcterms:created xsi:type="dcterms:W3CDTF">2018-05-31T20:29:00Z</dcterms:created>
  <dcterms:modified xsi:type="dcterms:W3CDTF">2018-06-19T06:18:37Z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2057-10.2.0.6020</vt:lpwstr>
  </property>
</Properties>
</file>