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3">
            <a:extLst>
              <a:ext uri="{FF2B5EF4-FFF2-40B4-BE49-F238E27FC236}">
                <a16:creationId xmlns:a16="http://schemas.microsoft.com/office/drawing/2014/main" xmlns="" id="{34106153-7990-4956-BD26-A04A03006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xmlns="" id="{BDEA11A5-20BA-4650-A324-47C0465FF5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374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 77">
            <a:extLst>
              <a:ext uri="{FF2B5EF4-FFF2-40B4-BE49-F238E27FC236}">
                <a16:creationId xmlns:a16="http://schemas.microsoft.com/office/drawing/2014/main" xmlns="" id="{866FCB64-0A37-46EB-8A9B-EC0C4C000A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9" name="Rectangle 5">
              <a:extLst>
                <a:ext uri="{FF2B5EF4-FFF2-40B4-BE49-F238E27FC236}">
                  <a16:creationId xmlns:a16="http://schemas.microsoft.com/office/drawing/2014/main" xmlns="" id="{8A162E18-5BEB-4E42-9B10-A1FDF6A0B8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7BB781C9-EC32-45FE-ACE7-C24F128C4C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927C5647-36E8-4A20-86D4-47831D50CF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Rectangle 8">
              <a:extLst>
                <a:ext uri="{FF2B5EF4-FFF2-40B4-BE49-F238E27FC236}">
                  <a16:creationId xmlns:a16="http://schemas.microsoft.com/office/drawing/2014/main" xmlns="" id="{62F2AF20-CBBE-4249-B9E2-D6B30191CF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731C1229-F8A7-4B36-A52B-98A65EF869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609AC686-2DBB-4D82-866C-9FF222BDD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F899E6EB-BCDD-45D2-BF4B-9CA3A2798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BBD3AAC8-2330-4FAB-8E31-3D50AD954F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6B54F723-A70A-4865-A560-7850498A1B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9B911CCD-C9A2-4DC8-A278-3C6FD76A76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xmlns="" id="{D559B729-03FB-435D-89BF-AF57A801B3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xmlns="" id="{D1C90213-0F60-4268-BE48-8221E6161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xmlns="" id="{A7A6A293-A06F-48B8-865A-3F65287B85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xmlns="" id="{8F6861B5-AAA4-4017-929E-1FD1CA106C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xmlns="" id="{D776D07C-2081-4DD3-A464-40F3CA41A3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xmlns="" id="{BBC236D6-77E5-4B3C-92D7-D708B237DB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xmlns="" id="{8064714E-7ADE-4BD9-8981-34C135762C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xmlns="" id="{2FD1F23F-B1EE-46F5-B460-924E54A70D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xmlns="" id="{9699361A-3AFF-4826-B99C-0354EAB079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xmlns="" id="{B272F7B1-7BE2-4FC9-BB91-207EFD9E65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5">
              <a:extLst>
                <a:ext uri="{FF2B5EF4-FFF2-40B4-BE49-F238E27FC236}">
                  <a16:creationId xmlns:a16="http://schemas.microsoft.com/office/drawing/2014/main" xmlns="" id="{CDE59C1F-AFD9-4DD5-B04A-9EB2AAED52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xmlns="" id="{1551E418-6CD4-4320-8224-F084039C53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xmlns="" id="{1F27D4B1-EBD4-4BC9-AC2E-3AD616C847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xmlns="" id="{C42B8D84-898A-4F76-A0F2-5699ED72BC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xmlns="" id="{B440932E-7985-4BA6-9899-F22A64485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xmlns="" id="{4B8CE969-CA1A-48CB-8588-4146F41F33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xmlns="" id="{138A4875-4593-4894-89D5-DFCFF0EEDA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xmlns="" id="{F079F26B-58E4-494E-A8BA-3F054F1F3B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33">
              <a:extLst>
                <a:ext uri="{FF2B5EF4-FFF2-40B4-BE49-F238E27FC236}">
                  <a16:creationId xmlns:a16="http://schemas.microsoft.com/office/drawing/2014/main" xmlns="" id="{04C9ECC5-BB4A-4417-B874-B75953F84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xmlns="" id="{4CCCF285-B51D-4A2F-8384-830A391711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xmlns="" id="{BD6C6299-A09A-47DF-8A96-69D39FCA5A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xmlns="" id="{EE60C4B9-C404-42CD-8E94-70D4DC16A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xmlns="" id="{52BD4447-C1EB-4798-8764-AB93EA9303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xmlns="" id="{50411559-C414-4F7C-BC6C-69F87BC9C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xmlns="" id="{64737770-BB27-41C0-95CB-5290545086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xmlns="" id="{28929FDB-16CF-4165-B32A-EB673EFB7C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xmlns="" id="{D8C82883-237C-4209-9545-E832FEE3A8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xmlns="" id="{F1A52653-BD09-4D65-B05C-2AF4A6473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3">
              <a:extLst>
                <a:ext uri="{FF2B5EF4-FFF2-40B4-BE49-F238E27FC236}">
                  <a16:creationId xmlns:a16="http://schemas.microsoft.com/office/drawing/2014/main" xmlns="" id="{30724E80-2FD3-4E4A-A3EA-18A4C88863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xmlns="" id="{F1B978C7-7BC5-4F73-8B02-66A3CF67CE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Rectangle 45">
              <a:extLst>
                <a:ext uri="{FF2B5EF4-FFF2-40B4-BE49-F238E27FC236}">
                  <a16:creationId xmlns:a16="http://schemas.microsoft.com/office/drawing/2014/main" xmlns="" id="{799F0CED-DF8F-4350-A036-1981FBE596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xmlns="" id="{9F4DD366-0E86-4E99-9557-496E88B421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xmlns="" id="{78BB3321-D5DC-4951-AB38-0C54E3D01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xmlns="" id="{955E548C-7F86-45B2-A0D2-03EAC578D3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xmlns="" id="{0013F508-5E69-4911-AD93-4ABE3E7C5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0">
              <a:extLst>
                <a:ext uri="{FF2B5EF4-FFF2-40B4-BE49-F238E27FC236}">
                  <a16:creationId xmlns:a16="http://schemas.microsoft.com/office/drawing/2014/main" xmlns="" id="{A7F86768-93E0-4044-A62A-B11EB18FF2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1">
              <a:extLst>
                <a:ext uri="{FF2B5EF4-FFF2-40B4-BE49-F238E27FC236}">
                  <a16:creationId xmlns:a16="http://schemas.microsoft.com/office/drawing/2014/main" xmlns="" id="{BA32A7B4-1DB2-4E4A-B86E-D8DB97B696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2">
              <a:extLst>
                <a:ext uri="{FF2B5EF4-FFF2-40B4-BE49-F238E27FC236}">
                  <a16:creationId xmlns:a16="http://schemas.microsoft.com/office/drawing/2014/main" xmlns="" id="{AB250BD5-076C-4428-B6AF-E9EAE4F65E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3">
              <a:extLst>
                <a:ext uri="{FF2B5EF4-FFF2-40B4-BE49-F238E27FC236}">
                  <a16:creationId xmlns:a16="http://schemas.microsoft.com/office/drawing/2014/main" xmlns="" id="{027DA06A-045F-4711-9307-0508B6ACF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4">
              <a:extLst>
                <a:ext uri="{FF2B5EF4-FFF2-40B4-BE49-F238E27FC236}">
                  <a16:creationId xmlns:a16="http://schemas.microsoft.com/office/drawing/2014/main" xmlns="" id="{3EB0EDA8-385A-4B2B-97F0-5194F23EB5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5">
              <a:extLst>
                <a:ext uri="{FF2B5EF4-FFF2-40B4-BE49-F238E27FC236}">
                  <a16:creationId xmlns:a16="http://schemas.microsoft.com/office/drawing/2014/main" xmlns="" id="{D6FA258E-AF3F-47C9-9F4E-39ECFD7AC0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6">
              <a:extLst>
                <a:ext uri="{FF2B5EF4-FFF2-40B4-BE49-F238E27FC236}">
                  <a16:creationId xmlns:a16="http://schemas.microsoft.com/office/drawing/2014/main" xmlns="" id="{6E471E73-A9C0-4C68-BD8F-360F2ED7BD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7">
              <a:extLst>
                <a:ext uri="{FF2B5EF4-FFF2-40B4-BE49-F238E27FC236}">
                  <a16:creationId xmlns:a16="http://schemas.microsoft.com/office/drawing/2014/main" xmlns="" id="{C78C3110-8153-4163-B809-0B0C0C9E5C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8">
              <a:extLst>
                <a:ext uri="{FF2B5EF4-FFF2-40B4-BE49-F238E27FC236}">
                  <a16:creationId xmlns:a16="http://schemas.microsoft.com/office/drawing/2014/main" xmlns="" id="{DBC57B9F-0B9B-4EDE-B3B3-7C5D5DB399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25" y="2134536"/>
            <a:ext cx="5775807" cy="23679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err="1">
                <a:solidFill>
                  <a:srgbClr val="FFFFFF"/>
                </a:solidFill>
              </a:rPr>
              <a:t>Pokaz</a:t>
            </a:r>
            <a:r>
              <a:rPr lang="en-US" sz="7200" dirty="0">
                <a:solidFill>
                  <a:srgbClr val="FFFFFF"/>
                </a:solidFill>
              </a:rPr>
              <a:t> </a:t>
            </a:r>
            <a:r>
              <a:rPr lang="en-US" sz="7200" dirty="0" err="1">
                <a:solidFill>
                  <a:srgbClr val="FFFFFF"/>
                </a:solidFill>
              </a:rPr>
              <a:t>chemiczny</a:t>
            </a:r>
            <a:r>
              <a:rPr lang="en-US" sz="7200" dirty="0">
                <a:solidFill>
                  <a:srgbClr val="FFFFFF"/>
                </a:solidFill>
              </a:rPr>
              <a:t/>
            </a:r>
            <a:br>
              <a:rPr lang="en-US" sz="7200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7783" y="4550944"/>
            <a:ext cx="3734942" cy="20527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Grupa misie</a:t>
            </a:r>
          </a:p>
          <a:p>
            <a:r>
              <a:rPr lang="en-US">
                <a:solidFill>
                  <a:schemeClr val="bg2"/>
                </a:solidFill>
              </a:rPr>
              <a:t>9.01.2019r.</a:t>
            </a:r>
          </a:p>
        </p:txBody>
      </p:sp>
      <p:sp useBgFill="1">
        <p:nvSpPr>
          <p:cNvPr id="73" name="Round Diagonal Corner Rectangle 6">
            <a:extLst>
              <a:ext uri="{FF2B5EF4-FFF2-40B4-BE49-F238E27FC236}">
                <a16:creationId xmlns:a16="http://schemas.microsoft.com/office/drawing/2014/main" xmlns="" id="{62B94F88-FD5B-4053-B143-DFF55CE443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5999" y="808057"/>
            <a:ext cx="5286376" cy="5234394"/>
          </a:xfrm>
          <a:prstGeom prst="round2DiagRect">
            <a:avLst>
              <a:gd name="adj1" fmla="val 6185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B5E39A3-774C-40B3-B8E7-9903C0CF7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452" y="1129239"/>
            <a:ext cx="2755881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44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C99084-8EFE-4760-9804-9EF0503C3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58" y="854884"/>
            <a:ext cx="9934753" cy="49363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9 </a:t>
            </a:r>
            <a:r>
              <a:rPr lang="en-US" dirty="0" err="1"/>
              <a:t>stycznia</a:t>
            </a:r>
            <a:r>
              <a:rPr lang="en-US" dirty="0"/>
              <a:t> </a:t>
            </a:r>
            <a:r>
              <a:rPr lang="en-US" dirty="0" err="1"/>
              <a:t>Misie</a:t>
            </a:r>
            <a:r>
              <a:rPr lang="en-US" dirty="0"/>
              <a:t> </a:t>
            </a:r>
            <a:r>
              <a:rPr lang="en-US" dirty="0" err="1"/>
              <a:t>brały</a:t>
            </a:r>
            <a:r>
              <a:rPr lang="en-US" dirty="0"/>
              <a:t> </a:t>
            </a:r>
            <a:r>
              <a:rPr lang="en-US" dirty="0" err="1"/>
              <a:t>udział</a:t>
            </a:r>
            <a:r>
              <a:rPr lang="en-US" dirty="0"/>
              <a:t> w </a:t>
            </a:r>
            <a:r>
              <a:rPr lang="en-US" dirty="0" err="1"/>
              <a:t>pokazie</a:t>
            </a:r>
            <a:r>
              <a:rPr lang="en-US" dirty="0"/>
              <a:t> </a:t>
            </a:r>
            <a:r>
              <a:rPr lang="en-US" dirty="0" err="1"/>
              <a:t>chemicznym</a:t>
            </a:r>
            <a:r>
              <a:rPr lang="en-US" dirty="0"/>
              <a:t>. </a:t>
            </a:r>
            <a:r>
              <a:rPr lang="en-US" dirty="0" err="1"/>
              <a:t>Nasz</a:t>
            </a:r>
            <a:r>
              <a:rPr lang="en-US" dirty="0"/>
              <a:t> </a:t>
            </a:r>
            <a:r>
              <a:rPr lang="en-US" dirty="0" err="1"/>
              <a:t>gość</a:t>
            </a:r>
            <a:r>
              <a:rPr lang="en-US" dirty="0"/>
              <a:t> </a:t>
            </a:r>
            <a:r>
              <a:rPr lang="en-US" dirty="0" err="1"/>
              <a:t>zaprezentował</a:t>
            </a:r>
            <a:r>
              <a:rPr lang="en-US" dirty="0"/>
              <a:t> </a:t>
            </a:r>
            <a:r>
              <a:rPr lang="en-US" dirty="0" err="1"/>
              <a:t>kilka</a:t>
            </a:r>
            <a:r>
              <a:rPr lang="en-US" dirty="0"/>
              <a:t> </a:t>
            </a:r>
            <a:r>
              <a:rPr lang="en-US" dirty="0" err="1"/>
              <a:t>eksperymentów</a:t>
            </a:r>
            <a:r>
              <a:rPr lang="en-US" dirty="0"/>
              <a:t> m.in. z </a:t>
            </a:r>
            <a:r>
              <a:rPr lang="en-US" dirty="0" err="1"/>
              <a:t>wykorzystaniem</a:t>
            </a:r>
            <a:r>
              <a:rPr lang="en-US" dirty="0"/>
              <a:t> </a:t>
            </a:r>
            <a:r>
              <a:rPr lang="en-US" dirty="0" err="1"/>
              <a:t>suchego</a:t>
            </a:r>
            <a:r>
              <a:rPr lang="en-US" dirty="0"/>
              <a:t> </a:t>
            </a:r>
            <a:r>
              <a:rPr lang="en-US" dirty="0" err="1"/>
              <a:t>lodu</a:t>
            </a:r>
            <a:r>
              <a:rPr lang="en-US" dirty="0"/>
              <a:t>. </a:t>
            </a:r>
            <a:r>
              <a:rPr lang="en-US" dirty="0" err="1"/>
              <a:t>Dzieci</a:t>
            </a:r>
            <a:r>
              <a:rPr lang="en-US" dirty="0"/>
              <a:t> </a:t>
            </a:r>
            <a:r>
              <a:rPr lang="en-US" dirty="0" err="1"/>
              <a:t>obserwowały</a:t>
            </a:r>
            <a:r>
              <a:rPr lang="en-US" dirty="0"/>
              <a:t> </a:t>
            </a:r>
            <a:r>
              <a:rPr lang="en-US" dirty="0" err="1"/>
              <a:t>zmiany</a:t>
            </a:r>
            <a:r>
              <a:rPr lang="en-US" dirty="0"/>
              <a:t> </a:t>
            </a:r>
            <a:r>
              <a:rPr lang="en-US" dirty="0" err="1"/>
              <a:t>jakie</a:t>
            </a:r>
            <a:r>
              <a:rPr lang="en-US" dirty="0"/>
              <a:t> </a:t>
            </a:r>
            <a:r>
              <a:rPr lang="en-US" dirty="0" err="1"/>
              <a:t>zachodzą</a:t>
            </a:r>
            <a:r>
              <a:rPr lang="en-US" dirty="0"/>
              <a:t> </a:t>
            </a:r>
            <a:r>
              <a:rPr lang="en-US" dirty="0" err="1"/>
              <a:t>np</a:t>
            </a:r>
            <a:r>
              <a:rPr lang="en-US" dirty="0"/>
              <a:t>. pod </a:t>
            </a:r>
            <a:r>
              <a:rPr lang="en-US" dirty="0" err="1"/>
              <a:t>wpływem</a:t>
            </a:r>
            <a:r>
              <a:rPr lang="en-US" dirty="0"/>
              <a:t> </a:t>
            </a:r>
            <a:r>
              <a:rPr lang="en-US" dirty="0" err="1"/>
              <a:t>wody</a:t>
            </a:r>
            <a:r>
              <a:rPr lang="en-US" dirty="0"/>
              <a:t>,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suchy</a:t>
            </a:r>
            <a:r>
              <a:rPr lang="en-US" dirty="0"/>
              <a:t> </a:t>
            </a:r>
            <a:r>
              <a:rPr lang="en-US" dirty="0" err="1"/>
              <a:t>lód</a:t>
            </a:r>
            <a:r>
              <a:rPr lang="en-US" dirty="0"/>
              <a:t> </a:t>
            </a:r>
            <a:r>
              <a:rPr lang="en-US" dirty="0" err="1"/>
              <a:t>reaguje</a:t>
            </a:r>
            <a:r>
              <a:rPr lang="en-US" dirty="0"/>
              <a:t> z </a:t>
            </a:r>
            <a:r>
              <a:rPr lang="en-US" dirty="0" err="1"/>
              <a:t>płynem</a:t>
            </a:r>
            <a:r>
              <a:rPr lang="en-US" dirty="0"/>
              <a:t> do </a:t>
            </a:r>
            <a:r>
              <a:rPr lang="en-US" dirty="0" err="1"/>
              <a:t>naczyń</a:t>
            </a:r>
            <a:r>
              <a:rPr lang="en-US" dirty="0"/>
              <a:t> </a:t>
            </a:r>
            <a:r>
              <a:rPr lang="pl-PL" dirty="0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wys</a:t>
            </a:r>
            <a:r>
              <a:rPr lang="pl-PL" dirty="0" smtClean="0"/>
              <a:t>n</a:t>
            </a:r>
            <a:r>
              <a:rPr lang="en-US" dirty="0" err="1" smtClean="0"/>
              <a:t>uć</a:t>
            </a:r>
            <a:r>
              <a:rPr lang="en-US" dirty="0" smtClean="0"/>
              <a:t> </a:t>
            </a:r>
            <a:r>
              <a:rPr lang="en-US" dirty="0" err="1"/>
              <a:t>wnioski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temat</a:t>
            </a:r>
            <a:r>
              <a:rPr lang="en-US" dirty="0"/>
              <a:t> </a:t>
            </a:r>
            <a:r>
              <a:rPr lang="en-US" dirty="0" err="1"/>
              <a:t>jego</a:t>
            </a:r>
            <a:r>
              <a:rPr lang="en-US" dirty="0"/>
              <a:t> </a:t>
            </a:r>
            <a:r>
              <a:rPr lang="en-US" dirty="0" err="1"/>
              <a:t>właściwości</a:t>
            </a:r>
            <a:r>
              <a:rPr lang="en-US" dirty="0"/>
              <a:t> </a:t>
            </a:r>
            <a:r>
              <a:rPr lang="en-US" dirty="0" err="1"/>
              <a:t>fizycznych</a:t>
            </a:r>
            <a:r>
              <a:rPr lang="en-US" dirty="0"/>
              <a:t>. </a:t>
            </a:r>
            <a:r>
              <a:rPr lang="en-US" dirty="0" err="1"/>
              <a:t>Następnie</a:t>
            </a:r>
            <a:r>
              <a:rPr lang="en-US" dirty="0"/>
              <a:t> </a:t>
            </a:r>
            <a:r>
              <a:rPr lang="en-US" dirty="0" err="1"/>
              <a:t>każde</a:t>
            </a:r>
            <a:r>
              <a:rPr lang="en-US" dirty="0"/>
              <a:t> </a:t>
            </a:r>
            <a:r>
              <a:rPr lang="en-US" dirty="0" err="1"/>
              <a:t>dziecko</a:t>
            </a:r>
            <a:r>
              <a:rPr lang="en-US" dirty="0"/>
              <a:t> </a:t>
            </a:r>
            <a:r>
              <a:rPr lang="en-US" dirty="0" err="1"/>
              <a:t>zrobiło</a:t>
            </a:r>
            <a:r>
              <a:rPr lang="en-US" dirty="0"/>
              <a:t> </a:t>
            </a:r>
            <a:r>
              <a:rPr lang="en-US" dirty="0" err="1"/>
              <a:t>sztuczny</a:t>
            </a:r>
            <a:r>
              <a:rPr lang="en-US" dirty="0"/>
              <a:t> </a:t>
            </a:r>
            <a:r>
              <a:rPr lang="en-US" dirty="0" err="1"/>
              <a:t>śnieg</a:t>
            </a:r>
            <a:r>
              <a:rPr lang="en-US" dirty="0"/>
              <a:t> </a:t>
            </a:r>
            <a:r>
              <a:rPr lang="pl-PL" dirty="0" smtClean="0"/>
              <a:t>i</a:t>
            </a:r>
            <a:r>
              <a:rPr lang="en-US" dirty="0" smtClean="0"/>
              <a:t> </a:t>
            </a:r>
            <a:r>
              <a:rPr lang="en-US" dirty="0" err="1"/>
              <a:t>mogło</a:t>
            </a:r>
            <a:r>
              <a:rPr lang="en-US" dirty="0"/>
              <a:t> </a:t>
            </a:r>
            <a:r>
              <a:rPr lang="en-US" dirty="0" err="1"/>
              <a:t>zabarwić</a:t>
            </a:r>
            <a:r>
              <a:rPr lang="en-US" dirty="0"/>
              <a:t> go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wybrany</a:t>
            </a:r>
            <a:r>
              <a:rPr lang="en-US" dirty="0"/>
              <a:t> </a:t>
            </a:r>
            <a:r>
              <a:rPr lang="en-US" dirty="0" err="1"/>
              <a:t>kolor</a:t>
            </a:r>
            <a:r>
              <a:rPr lang="en-US" dirty="0"/>
              <a:t>. </a:t>
            </a:r>
          </a:p>
          <a:p>
            <a:r>
              <a:rPr lang="en-US" dirty="0" err="1"/>
              <a:t>Zajęcia</a:t>
            </a:r>
            <a:r>
              <a:rPr lang="en-US" dirty="0"/>
              <a:t> </a:t>
            </a:r>
            <a:r>
              <a:rPr lang="en-US" dirty="0" err="1"/>
              <a:t>wzbudziły</a:t>
            </a:r>
            <a:r>
              <a:rPr lang="en-US" dirty="0"/>
              <a:t> </a:t>
            </a:r>
            <a:r>
              <a:rPr lang="en-US" dirty="0" err="1"/>
              <a:t>wiele</a:t>
            </a:r>
            <a:r>
              <a:rPr lang="en-US" dirty="0"/>
              <a:t> </a:t>
            </a:r>
            <a:r>
              <a:rPr lang="en-US" dirty="0" err="1"/>
              <a:t>emocji</a:t>
            </a:r>
            <a:r>
              <a:rPr lang="en-US" dirty="0"/>
              <a:t> </a:t>
            </a:r>
            <a:r>
              <a:rPr lang="pl-PL" dirty="0" smtClean="0"/>
              <a:t>i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pewno</a:t>
            </a:r>
            <a:r>
              <a:rPr lang="en-US" dirty="0"/>
              <a:t> </a:t>
            </a:r>
            <a:r>
              <a:rPr lang="en-US" dirty="0" err="1"/>
              <a:t>wzbudziły</a:t>
            </a:r>
            <a:r>
              <a:rPr lang="en-US" dirty="0"/>
              <a:t> </a:t>
            </a:r>
            <a:r>
              <a:rPr lang="en-US" dirty="0" err="1"/>
              <a:t>wielką</a:t>
            </a:r>
            <a:r>
              <a:rPr lang="en-US" dirty="0"/>
              <a:t> </a:t>
            </a:r>
            <a:r>
              <a:rPr lang="en-US" dirty="0" err="1"/>
              <a:t>ciekawość</a:t>
            </a:r>
            <a:r>
              <a:rPr lang="en-US" dirty="0"/>
              <a:t> I </a:t>
            </a:r>
            <a:r>
              <a:rPr lang="en-US" dirty="0" err="1"/>
              <a:t>chęć</a:t>
            </a:r>
            <a:r>
              <a:rPr lang="en-US" dirty="0"/>
              <a:t> do </a:t>
            </a:r>
            <a:r>
              <a:rPr lang="en-US" dirty="0" err="1"/>
              <a:t>dalszego</a:t>
            </a:r>
            <a:r>
              <a:rPr lang="en-US" dirty="0"/>
              <a:t> </a:t>
            </a:r>
            <a:r>
              <a:rPr lang="en-US" dirty="0" err="1"/>
              <a:t>eksperymentowania</a:t>
            </a:r>
            <a:r>
              <a:rPr lang="en-US" dirty="0"/>
              <a:t>, </a:t>
            </a:r>
            <a:r>
              <a:rPr lang="en-US" dirty="0" err="1"/>
              <a:t>wcielania</a:t>
            </a:r>
            <a:r>
              <a:rPr lang="en-US" dirty="0"/>
              <a:t> </a:t>
            </a:r>
            <a:r>
              <a:rPr lang="en-US" dirty="0" err="1" smtClean="0"/>
              <a:t>si</a:t>
            </a:r>
            <a:r>
              <a:rPr lang="pl-PL" dirty="0" smtClean="0"/>
              <a:t>ę</a:t>
            </a:r>
            <a:r>
              <a:rPr lang="en-US" dirty="0" smtClean="0"/>
              <a:t> </a:t>
            </a:r>
            <a:r>
              <a:rPr lang="en-US" dirty="0"/>
              <a:t>w </a:t>
            </a:r>
            <a:r>
              <a:rPr lang="en-US" dirty="0" err="1"/>
              <a:t>małego</a:t>
            </a:r>
            <a:r>
              <a:rPr lang="en-US" dirty="0"/>
              <a:t> </a:t>
            </a:r>
            <a:r>
              <a:rPr lang="en-US" dirty="0" err="1"/>
              <a:t>chemika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1591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86696B0-DC42-487B-A75C-9323FE410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C852927-7A85-41C3-91E9-2F6992E348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538554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A3A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936C886-EB73-41A6-AFC5-F710A365B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33" y="643467"/>
            <a:ext cx="4178299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E4670F0-2634-43A1-A1DE-4011D22097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6433" y="480057"/>
            <a:ext cx="5538554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A3A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2394C9E-B2D4-47CA-8890-274D05044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354" y="640924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4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B3CF20B-BBD8-44C6-9D74-7C4BEC232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9" y="1657709"/>
            <a:ext cx="3347049" cy="447710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D59E637-86A2-439D-8D1D-2EDB748A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02" y="1600200"/>
            <a:ext cx="3390181" cy="44771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719853B4-3FD5-4A71-A86D-EDD92FE6F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834" y="1600200"/>
            <a:ext cx="3375803" cy="453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8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F583915-28C8-4620-A30A-CE602D92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B1160423-F399-4D17-B61A-13F18CD25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548" y="1123527"/>
            <a:ext cx="3453600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12BD69C-FD75-44CB-B110-CAEC89E9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96" y="1123528"/>
            <a:ext cx="34536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DB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DF595A5-754C-483F-9210-EB8ADCC4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53" y="226524"/>
            <a:ext cx="4106001" cy="30507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DB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D787144-7687-44C4-A9A4-7F8D6128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79" y="3374383"/>
            <a:ext cx="4143771" cy="31329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B429B4D0-8A3A-4EE0-A939-7269B0977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721" y="492430"/>
            <a:ext cx="60885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3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37063BA-A024-4565-81E0-F162F6FB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797" y="746904"/>
            <a:ext cx="6941388" cy="52060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16437A2E-7653-4AE9-B2B7-C8262E382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280" b="32092"/>
          <a:stretch/>
        </p:blipFill>
        <p:spPr>
          <a:xfrm>
            <a:off x="224287" y="1283899"/>
            <a:ext cx="4712688" cy="40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7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8</TotalTime>
  <Words>71</Words>
  <Application>Microsoft Office PowerPoint</Application>
  <PresentationFormat>Panoramiczny</PresentationFormat>
  <Paragraphs>5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Tw Cen MT</vt:lpstr>
      <vt:lpstr>Circuit</vt:lpstr>
      <vt:lpstr>Pokaz chemiczny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Magdalena Adrian</dc:creator>
  <cp:lastModifiedBy>Milena Maliszewska</cp:lastModifiedBy>
  <cp:revision>186</cp:revision>
  <dcterms:created xsi:type="dcterms:W3CDTF">2014-08-26T23:43:54Z</dcterms:created>
  <dcterms:modified xsi:type="dcterms:W3CDTF">2019-02-27T14:14:58Z</dcterms:modified>
</cp:coreProperties>
</file>