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58" r:id="rId4"/>
    <p:sldId id="259" r:id="rId5"/>
    <p:sldId id="260" r:id="rId6"/>
    <p:sldId id="263" r:id="rId7"/>
    <p:sldId id="261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058E-3284-41F0-B5E6-DC78A01D9993}" type="datetimeFigureOut">
              <a:rPr lang="pl-PL" smtClean="0"/>
              <a:t>2019-01-21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75F6-4863-4546-9D25-B412F6611A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8372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058E-3284-41F0-B5E6-DC78A01D9993}" type="datetimeFigureOut">
              <a:rPr lang="pl-PL" smtClean="0"/>
              <a:t>2019-01-21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75F6-4863-4546-9D25-B412F6611A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506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058E-3284-41F0-B5E6-DC78A01D9993}" type="datetimeFigureOut">
              <a:rPr lang="pl-PL" smtClean="0"/>
              <a:t>2019-01-21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75F6-4863-4546-9D25-B412F6611A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7294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058E-3284-41F0-B5E6-DC78A01D9993}" type="datetimeFigureOut">
              <a:rPr lang="pl-PL" smtClean="0"/>
              <a:t>2019-01-21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75F6-4863-4546-9D25-B412F6611A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4861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058E-3284-41F0-B5E6-DC78A01D9993}" type="datetimeFigureOut">
              <a:rPr lang="pl-PL" smtClean="0"/>
              <a:t>2019-01-21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75F6-4863-4546-9D25-B412F6611A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2957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058E-3284-41F0-B5E6-DC78A01D9993}" type="datetimeFigureOut">
              <a:rPr lang="pl-PL" smtClean="0"/>
              <a:t>2019-01-21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75F6-4863-4546-9D25-B412F6611A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0550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058E-3284-41F0-B5E6-DC78A01D9993}" type="datetimeFigureOut">
              <a:rPr lang="pl-PL" smtClean="0"/>
              <a:t>2019-01-21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75F6-4863-4546-9D25-B412F6611A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613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058E-3284-41F0-B5E6-DC78A01D9993}" type="datetimeFigureOut">
              <a:rPr lang="pl-PL" smtClean="0"/>
              <a:t>2019-01-21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75F6-4863-4546-9D25-B412F6611A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2094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058E-3284-41F0-B5E6-DC78A01D9993}" type="datetimeFigureOut">
              <a:rPr lang="pl-PL" smtClean="0"/>
              <a:t>2019-01-21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75F6-4863-4546-9D25-B412F6611A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5385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058E-3284-41F0-B5E6-DC78A01D9993}" type="datetimeFigureOut">
              <a:rPr lang="pl-PL" smtClean="0"/>
              <a:t>2019-01-21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75F6-4863-4546-9D25-B412F6611A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585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058E-3284-41F0-B5E6-DC78A01D9993}" type="datetimeFigureOut">
              <a:rPr lang="pl-PL" smtClean="0"/>
              <a:t>2019-01-21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75F6-4863-4546-9D25-B412F6611A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9535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8058E-3284-41F0-B5E6-DC78A01D9993}" type="datetimeFigureOut">
              <a:rPr lang="pl-PL" smtClean="0"/>
              <a:t>2019-01-21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575F6-4863-4546-9D25-B412F6611A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369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43362" cy="304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032" y="4177584"/>
            <a:ext cx="2667000" cy="2667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8000"/>
            <a:ext cx="5643362" cy="381000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6362164" y="314288"/>
            <a:ext cx="434062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GRUPA 0A     W PIJALNI CZEKOLADY WEDEL</a:t>
            </a:r>
            <a:endParaRPr lang="pl-PL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264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87155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55" y="0"/>
            <a:ext cx="6532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9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194738" cy="682902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739" y="28977"/>
            <a:ext cx="5997261" cy="682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76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178306" y="2929898"/>
            <a:ext cx="3316401" cy="453980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28584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584" y="-38637"/>
            <a:ext cx="4907923" cy="368094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588232" y="6362164"/>
            <a:ext cx="331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Przygotowała:Lidia</a:t>
            </a:r>
            <a:r>
              <a:rPr lang="pl-PL" dirty="0" smtClean="0"/>
              <a:t> </a:t>
            </a:r>
            <a:r>
              <a:rPr lang="pl-PL" dirty="0" err="1" smtClean="0"/>
              <a:t>Arent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574" y="3823214"/>
            <a:ext cx="2358041" cy="23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56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34" y="0"/>
            <a:ext cx="10761640" cy="5937457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906668" y="5934670"/>
            <a:ext cx="8004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SŁODKO POZDRAWIAMY</a:t>
            </a:r>
            <a:r>
              <a:rPr lang="pl-PL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Wingdings" panose="05000000000000000000" pitchFamily="2" charset="2"/>
              </a:rPr>
              <a:t> </a:t>
            </a:r>
            <a:endParaRPr lang="pl-P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7056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30817" y="0"/>
            <a:ext cx="9144000" cy="5846203"/>
          </a:xfrm>
        </p:spPr>
        <p:txBody>
          <a:bodyPr>
            <a:normAutofit/>
          </a:bodyPr>
          <a:lstStyle/>
          <a:p>
            <a:r>
              <a:rPr lang="pl-PL" dirty="0" smtClean="0"/>
              <a:t>W dniu 18 stycznia grupa 0a wybrała się na wycieczkę do Pijalni </a:t>
            </a:r>
            <a:r>
              <a:rPr lang="pl-PL" dirty="0"/>
              <a:t>C</a:t>
            </a:r>
            <a:r>
              <a:rPr lang="pl-PL" dirty="0" smtClean="0"/>
              <a:t>zekolady "Wedel".</a:t>
            </a:r>
          </a:p>
          <a:p>
            <a:r>
              <a:rPr lang="pl-PL" dirty="0" smtClean="0"/>
              <a:t> Na miejscu dzieci dowiedziały się o historii założenia firmy. </a:t>
            </a:r>
          </a:p>
          <a:p>
            <a:r>
              <a:rPr lang="pl-PL" b="1" dirty="0" smtClean="0"/>
              <a:t>Krótka historia:</a:t>
            </a:r>
          </a:p>
          <a:p>
            <a:r>
              <a:rPr lang="pl-PL" b="1" dirty="0" smtClean="0"/>
              <a:t>W 1851 roku niemiecki cukiernik i przedsiębiorca Karol Wedel przybył do Polski i otworzył tu własny sklep z wyrobami cukierniczymi. Drugim właścicielem był Emil Wedel, który wymyślił logo oraz nadał nazwę firmie. Po II wojnie światowej fabryka została odebrana ostatniemu prawowitemu właścicielowi Janowi Wedlowi.</a:t>
            </a:r>
          </a:p>
          <a:p>
            <a:r>
              <a:rPr lang="pl-PL" dirty="0" smtClean="0"/>
              <a:t>W pijalni dzieciaki miały okazję spróbować pysznej czekolady z bitą śmietaną, która wszystkim smakowała. Poznać cztery rodzaje czekolady, dowiedzieć się skąd wzięła się czekolada i gdzie rośnie drzewo kakaowca. Dodatkową atrakcją była dekoracja własnego torcika </a:t>
            </a:r>
            <a:r>
              <a:rPr lang="pl-PL" dirty="0" err="1" smtClean="0"/>
              <a:t>E.Wedla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37" y="4923528"/>
            <a:ext cx="1898694" cy="182566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7792" y="4991181"/>
            <a:ext cx="2494208" cy="17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53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3132787"/>
            <a:ext cx="4566634" cy="372521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966951" cy="372521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412" y="0"/>
            <a:ext cx="5005588" cy="375419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950" y="3725213"/>
            <a:ext cx="4177049" cy="313278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6314" y="1"/>
            <a:ext cx="4177050" cy="320684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9892" y="3206842"/>
            <a:ext cx="3963472" cy="365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18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0" y="3071610"/>
            <a:ext cx="5048519" cy="378638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469" y="0"/>
            <a:ext cx="5224531" cy="378638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035640" cy="368979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802" y="3023315"/>
            <a:ext cx="3872248" cy="383468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2901718"/>
            <a:ext cx="4602051" cy="395628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6257" y="103031"/>
            <a:ext cx="2076450" cy="279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40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01566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719" y="2055656"/>
            <a:ext cx="3652511" cy="274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0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143500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944" y="-151328"/>
            <a:ext cx="4947903" cy="6597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5766">
            <a:off x="5166440" y="1115632"/>
            <a:ext cx="3953009" cy="5270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8068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719" y="0"/>
            <a:ext cx="3356555" cy="447540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808" y="1"/>
            <a:ext cx="4516192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54719" cy="683063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4719" y="3435976"/>
            <a:ext cx="2921089" cy="342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87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1756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756" y="0"/>
            <a:ext cx="6031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90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11591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591" y="0"/>
            <a:ext cx="6159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6270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130</Words>
  <Application>Microsoft Office PowerPoint</Application>
  <PresentationFormat>Panoramiczny</PresentationFormat>
  <Paragraphs>8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9" baseType="lpstr">
      <vt:lpstr>Algerian</vt:lpstr>
      <vt:lpstr>Arial</vt:lpstr>
      <vt:lpstr>Calibri</vt:lpstr>
      <vt:lpstr>Calibri Light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Właściciel</dc:creator>
  <cp:lastModifiedBy>Milena Maliszewska</cp:lastModifiedBy>
  <cp:revision>6</cp:revision>
  <dcterms:created xsi:type="dcterms:W3CDTF">2019-01-18T17:13:10Z</dcterms:created>
  <dcterms:modified xsi:type="dcterms:W3CDTF">2019-01-21T10:55:58Z</dcterms:modified>
</cp:coreProperties>
</file>