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69162-5CEE-4B79-9E60-C1CB1A7C7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7E35B7E-93E3-4795-8005-FE921AC6D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9A1A4E-1420-4956-A72E-825F84F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0CF577-053C-49D5-B48A-2C0C556E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E69D2B5-DE60-43AD-BCB6-9310B53E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66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7C6E1-E575-4BEC-984A-B53D2573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1AE02A2-06CA-4156-BB37-8CD95ED84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7FA1EB-B6A9-41AD-9F12-28E3A0A4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E473D6-4EF0-4E3A-B2CE-9EA7EF01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370F82-D736-4D1C-8715-9C39E7A1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3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1006CE5-80B4-4B76-9284-3511097BE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087BF86-DBF8-459B-A273-34901DA45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59CD96-7D00-4A36-B07C-9A373294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274B7B-7B13-438A-B612-0F70DDEC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6F3133-7EEB-44D3-832B-57968933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37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D8078C-F42D-42FE-9406-F693F2EB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CE52E2-6137-455B-9534-FF0F45AC5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EDE213-4D15-497C-B3D5-C0A52435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477FD5-AD42-47BC-9463-A7EB4E18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F770F2-4809-41AF-AE26-DE5B8371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12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BE0A80-073D-4681-8D2F-565ABDF7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FC74BC0-26C9-45CE-BFFC-5BBADBB1F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CDF0A3-33F0-4BEE-8E31-DED263C3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BA5250-CB64-4012-9610-2FC4555E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632B94-CCFC-4E5E-BD57-903357CF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04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628D94-95CB-47A4-987A-29CE1220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F12359-7076-4169-BAD5-A1EC0E7B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7772F8-A20D-4D14-AB94-997E13DC9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A38022-E0B8-4F9F-93F6-459526F4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BDBF62E-9299-4B68-A43C-E8D13CA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2EDE11-A136-41EE-9786-AAB7DADA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90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68C92-6276-4E9D-A390-2773EEF5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D46521-BEE7-4BC8-9155-093A86FA1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3A73BA1-531D-4218-BDA1-7C96E0E2A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0EC274C-10A0-4924-917A-45172D63D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3B3F7B-B68C-4DF6-B295-E2EBB7342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F3A738A-E702-414B-A0C2-1D3C7874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C0DDF0D-EEC8-40BB-A1BD-7A11F09AC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F504479-301E-4220-8B4D-BD955836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55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00E0F-9099-43E4-9A76-DE3FFE37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449A5B-324C-43A6-B556-720BBA6D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2798369-09AC-43A5-BA93-E850E2AD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91E7260-1CF7-41DF-B0E8-AC178746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56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A9A6B68-A9FF-444A-93B3-6035163F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EFB6F82-00CC-4E0F-BD4C-0BF7B645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BB98D5-8863-4EAF-9423-840E78D81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14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1B672A-86BF-4257-BFD7-8DF5975D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366ADF-0404-4700-9179-D4A0386E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30D4B7-956B-4B74-BDD5-8AD026F71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834A8E-A48D-437F-9891-8BCAE53E1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CBE591-19CE-4B8B-8BB0-26E26329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2BBEEE-AB46-41C4-8741-07E32F0F8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63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C79FA-D912-4BD4-A608-5FF1E041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8B9861B-D5AF-4242-96B7-BD3D4BB5F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AAFA10-08DD-41B5-975A-D20CC46AA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74AF25-0F88-4F44-801A-FFF68536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0A2139-5654-4675-A26B-913867EF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4362F1-C5D0-46F3-9FEF-E466AA9F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26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31EE24-E7CD-4003-82F0-67B82AFA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47B319-D540-4E3A-BDAD-CCACC8E8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5BBFAF-1A1B-4294-81AE-D4041FE8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4C75-0389-4B35-9CDA-C70C97EA3548}" type="datetimeFigureOut">
              <a:rPr lang="pl-PL" smtClean="0"/>
              <a:t>14.03.2018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33B69AC-B442-4FF1-A404-9E55569EB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350D96-03E3-4FE7-AD77-347D1FE40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7988D-6E02-4974-929F-7CA34DD7DB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51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302D48A-B53C-483C-AFC6-DAD9FA0E7A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219" y="420400"/>
            <a:ext cx="9037781" cy="617912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3207AE-7079-4F2E-8549-66C7A85E53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7200" dirty="0">
                <a:solidFill>
                  <a:srgbClr val="FFFF00"/>
                </a:solidFill>
              </a:rPr>
              <a:t>POWIETRZE BEZ ŚMIECI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AA9F906-8414-4484-9FDD-13429D138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6600" dirty="0">
                <a:solidFill>
                  <a:srgbClr val="C00000"/>
                </a:solidFill>
              </a:rPr>
              <a:t>Klasa 3c</a:t>
            </a:r>
          </a:p>
          <a:p>
            <a:r>
              <a:rPr lang="pl-PL" sz="6600" dirty="0">
                <a:solidFill>
                  <a:srgbClr val="C00000"/>
                </a:solidFill>
              </a:rPr>
              <a:t>Witoszów Dolny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B5A8AF7-3E55-44AE-BFF4-F04EFD6C6BC3}"/>
              </a:ext>
            </a:extLst>
          </p:cNvPr>
          <p:cNvSpPr txBox="1"/>
          <p:nvPr/>
        </p:nvSpPr>
        <p:spPr>
          <a:xfrm>
            <a:off x="2242127" y="258474"/>
            <a:ext cx="7813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>
                <a:solidFill>
                  <a:srgbClr val="92D050"/>
                </a:solidFill>
              </a:rPr>
              <a:t>RODZICE I DZIECI</a:t>
            </a:r>
          </a:p>
        </p:txBody>
      </p:sp>
      <p:pic>
        <p:nvPicPr>
          <p:cNvPr id="8" name="152-front-music.pl">
            <a:hlinkClick r:id="" action="ppaction://media"/>
            <a:extLst>
              <a:ext uri="{FF2B5EF4-FFF2-40B4-BE49-F238E27FC236}">
                <a16:creationId xmlns:a16="http://schemas.microsoft.com/office/drawing/2014/main" id="{D19AB90F-0CDD-405D-9DF4-918ADBAAD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3493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442E1-AD79-48A5-9126-2DA249A4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AEC5A2-B270-4F06-9F93-7116EC6537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2A6C27E-03AC-493F-BC81-0922A46CDEFB}"/>
              </a:ext>
            </a:extLst>
          </p:cNvPr>
          <p:cNvSpPr txBox="1"/>
          <p:nvPr/>
        </p:nvSpPr>
        <p:spPr>
          <a:xfrm rot="21172151">
            <a:off x="6541875" y="4718246"/>
            <a:ext cx="6930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bg1"/>
                </a:solidFill>
              </a:rPr>
              <a:t>Chcemy czyste powietrze!</a:t>
            </a:r>
          </a:p>
        </p:txBody>
      </p:sp>
    </p:spTree>
    <p:extLst>
      <p:ext uri="{BB962C8B-B14F-4D97-AF65-F5344CB8AC3E}">
        <p14:creationId xmlns:p14="http://schemas.microsoft.com/office/powerpoint/2010/main" val="88630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5817A4-3F6F-430A-ADEE-B5047DB9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2C7941-8492-4975-8DBC-9B0E40E457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C765D7-DD90-46FE-92E6-397B355F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750D2CF-31E2-472A-AF36-E02289F992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EC714-7A4F-4839-B855-24539A26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6595B2-883B-4342-8951-BD5E9F9C88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728D5-5866-4ECA-9E3A-B1F10992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417573-2CDD-4A14-9E62-4547F2170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7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4EAEA-DD24-489D-8546-0F8423D4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5601FAD-A6C5-477E-A090-30EA9AC64D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819C8F-1EC0-441C-AD20-3B4CA7897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ADC617-5D79-46D0-890D-61CF4EE0E3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4757D-E6E2-4E5A-8D3C-80E0FFB8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5A3132-FCE0-4D92-9172-D6D3932EE1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15C31-B0DC-4702-9F5E-0058AA39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8129FF-E6E1-4458-BACB-3407603F4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2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B3510-2CEC-41A2-817B-2A495384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5119A86-C658-4371-8C87-907883652F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3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F6B22D-5B39-4C34-A019-08FA0093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10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LEKCJA 2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CB03838-C8DF-47A5-88B7-A4D4FFE72B49}"/>
              </a:ext>
            </a:extLst>
          </p:cNvPr>
          <p:cNvSpPr txBox="1"/>
          <p:nvPr/>
        </p:nvSpPr>
        <p:spPr>
          <a:xfrm>
            <a:off x="1487606" y="2524836"/>
            <a:ext cx="10208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Czy wiesz jak tworzy się smog?</a:t>
            </a:r>
          </a:p>
        </p:txBody>
      </p:sp>
      <p:pic>
        <p:nvPicPr>
          <p:cNvPr id="5" name="Grafika 4" descr="Dymek">
            <a:extLst>
              <a:ext uri="{FF2B5EF4-FFF2-40B4-BE49-F238E27FC236}">
                <a16:creationId xmlns:a16="http://schemas.microsoft.com/office/drawing/2014/main" id="{CE18EA9F-DDED-48E9-99A5-AE2DB6BA9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88908" y="789296"/>
            <a:ext cx="1721892" cy="1721892"/>
          </a:xfrm>
          <a:prstGeom prst="rect">
            <a:avLst/>
          </a:prstGeom>
        </p:spPr>
      </p:pic>
      <p:pic>
        <p:nvPicPr>
          <p:cNvPr id="6" name="Grafika 5" descr="Dymek">
            <a:extLst>
              <a:ext uri="{FF2B5EF4-FFF2-40B4-BE49-F238E27FC236}">
                <a16:creationId xmlns:a16="http://schemas.microsoft.com/office/drawing/2014/main" id="{A2E4218E-E12A-499B-BE62-989E7053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277" y="4176216"/>
            <a:ext cx="1721892" cy="17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4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B59E3A-7489-422C-AC16-6FA42C1E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B94614-4D0F-411B-8268-C706B1A05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B347F85-8399-4C65-9C32-5490C61C8AF8}"/>
              </a:ext>
            </a:extLst>
          </p:cNvPr>
          <p:cNvSpPr txBox="1"/>
          <p:nvPr/>
        </p:nvSpPr>
        <p:spPr>
          <a:xfrm>
            <a:off x="1721892" y="-96540"/>
            <a:ext cx="8748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Dym ze spalania węgla.</a:t>
            </a:r>
          </a:p>
        </p:txBody>
      </p:sp>
      <p:sp>
        <p:nvSpPr>
          <p:cNvPr id="5" name="Dymek myśli: chmurka 4">
            <a:extLst>
              <a:ext uri="{FF2B5EF4-FFF2-40B4-BE49-F238E27FC236}">
                <a16:creationId xmlns:a16="http://schemas.microsoft.com/office/drawing/2014/main" id="{6176F472-DA25-4E79-B35E-5259A5BE6FEC}"/>
              </a:ext>
            </a:extLst>
          </p:cNvPr>
          <p:cNvSpPr/>
          <p:nvPr/>
        </p:nvSpPr>
        <p:spPr>
          <a:xfrm>
            <a:off x="7861110" y="365125"/>
            <a:ext cx="1596788" cy="1269242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AC9F59FB-890A-47C7-B856-C7751862BE7F}"/>
              </a:ext>
            </a:extLst>
          </p:cNvPr>
          <p:cNvSpPr/>
          <p:nvPr/>
        </p:nvSpPr>
        <p:spPr>
          <a:xfrm>
            <a:off x="6847764" y="1881613"/>
            <a:ext cx="1403446" cy="100065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ymek myśli: chmurka 6">
            <a:extLst>
              <a:ext uri="{FF2B5EF4-FFF2-40B4-BE49-F238E27FC236}">
                <a16:creationId xmlns:a16="http://schemas.microsoft.com/office/drawing/2014/main" id="{0C516AB1-35EB-4476-8C14-F755A7D62352}"/>
              </a:ext>
            </a:extLst>
          </p:cNvPr>
          <p:cNvSpPr/>
          <p:nvPr/>
        </p:nvSpPr>
        <p:spPr>
          <a:xfrm>
            <a:off x="5800298" y="2866344"/>
            <a:ext cx="1080448" cy="753269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14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1043F0-D211-4979-8C89-D2AD3E1C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E41F7F3-3332-40FC-8250-20B1C6C17E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15" y="-95535"/>
            <a:ext cx="9144000" cy="6858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DF6DB67-4589-4D97-9FB1-9A1B07A2F631}"/>
              </a:ext>
            </a:extLst>
          </p:cNvPr>
          <p:cNvSpPr txBox="1"/>
          <p:nvPr/>
        </p:nvSpPr>
        <p:spPr>
          <a:xfrm>
            <a:off x="1651379" y="5609230"/>
            <a:ext cx="852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Dym z palenia liści i traw.</a:t>
            </a:r>
            <a:endParaRPr lang="pl-PL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2BB044A8-59DB-40F2-8A03-06A07C27EFB7}"/>
              </a:ext>
            </a:extLst>
          </p:cNvPr>
          <p:cNvSpPr/>
          <p:nvPr/>
        </p:nvSpPr>
        <p:spPr>
          <a:xfrm>
            <a:off x="8393373" y="3764911"/>
            <a:ext cx="1528550" cy="92333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ymek myśli: chmurka 6">
            <a:extLst>
              <a:ext uri="{FF2B5EF4-FFF2-40B4-BE49-F238E27FC236}">
                <a16:creationId xmlns:a16="http://schemas.microsoft.com/office/drawing/2014/main" id="{B7D0A71F-EE9C-4942-9629-98877EF5CD77}"/>
              </a:ext>
            </a:extLst>
          </p:cNvPr>
          <p:cNvSpPr/>
          <p:nvPr/>
        </p:nvSpPr>
        <p:spPr>
          <a:xfrm>
            <a:off x="9535235" y="566241"/>
            <a:ext cx="1528550" cy="92333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ymek myśli: chmurka 7">
            <a:extLst>
              <a:ext uri="{FF2B5EF4-FFF2-40B4-BE49-F238E27FC236}">
                <a16:creationId xmlns:a16="http://schemas.microsoft.com/office/drawing/2014/main" id="{B0C9B585-2544-4147-BF00-CE14B2B28515}"/>
              </a:ext>
            </a:extLst>
          </p:cNvPr>
          <p:cNvSpPr/>
          <p:nvPr/>
        </p:nvSpPr>
        <p:spPr>
          <a:xfrm>
            <a:off x="9033680" y="1919422"/>
            <a:ext cx="1528550" cy="92333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ymek myśli: chmurka 8">
            <a:extLst>
              <a:ext uri="{FF2B5EF4-FFF2-40B4-BE49-F238E27FC236}">
                <a16:creationId xmlns:a16="http://schemas.microsoft.com/office/drawing/2014/main" id="{CD5F6570-4658-4751-A1B3-843C4423C264}"/>
              </a:ext>
            </a:extLst>
          </p:cNvPr>
          <p:cNvSpPr/>
          <p:nvPr/>
        </p:nvSpPr>
        <p:spPr>
          <a:xfrm>
            <a:off x="3236794" y="4455995"/>
            <a:ext cx="1528550" cy="923330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48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29587-3459-43DB-890B-3841258D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EE7173-744A-490B-A011-D44199F89F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01BAD19-F42C-46D3-A123-4C8D0538856B}"/>
              </a:ext>
            </a:extLst>
          </p:cNvPr>
          <p:cNvSpPr txBox="1"/>
          <p:nvPr/>
        </p:nvSpPr>
        <p:spPr>
          <a:xfrm>
            <a:off x="3330053" y="185204"/>
            <a:ext cx="691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Dym z palenia śmieci.</a:t>
            </a:r>
          </a:p>
        </p:txBody>
      </p:sp>
      <p:sp>
        <p:nvSpPr>
          <p:cNvPr id="5" name="Chmurka 4">
            <a:extLst>
              <a:ext uri="{FF2B5EF4-FFF2-40B4-BE49-F238E27FC236}">
                <a16:creationId xmlns:a16="http://schemas.microsoft.com/office/drawing/2014/main" id="{0EA95893-B3F0-4970-8DB1-8703AA47CB0D}"/>
              </a:ext>
            </a:extLst>
          </p:cNvPr>
          <p:cNvSpPr/>
          <p:nvPr/>
        </p:nvSpPr>
        <p:spPr>
          <a:xfrm>
            <a:off x="7356144" y="2606722"/>
            <a:ext cx="1405719" cy="1085468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26F9960D-6819-4976-92DD-6BA7251F61EF}"/>
              </a:ext>
            </a:extLst>
          </p:cNvPr>
          <p:cNvSpPr/>
          <p:nvPr/>
        </p:nvSpPr>
        <p:spPr>
          <a:xfrm flipH="1">
            <a:off x="2988860" y="2190465"/>
            <a:ext cx="1187355" cy="1085468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ymek myśli: chmurka 6">
            <a:extLst>
              <a:ext uri="{FF2B5EF4-FFF2-40B4-BE49-F238E27FC236}">
                <a16:creationId xmlns:a16="http://schemas.microsoft.com/office/drawing/2014/main" id="{37470BF1-95EB-4F13-9E1D-4B047D877471}"/>
              </a:ext>
            </a:extLst>
          </p:cNvPr>
          <p:cNvSpPr/>
          <p:nvPr/>
        </p:nvSpPr>
        <p:spPr>
          <a:xfrm flipH="1">
            <a:off x="3564341" y="3675365"/>
            <a:ext cx="1009934" cy="832514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ymek myśli: chmurka 7">
            <a:extLst>
              <a:ext uri="{FF2B5EF4-FFF2-40B4-BE49-F238E27FC236}">
                <a16:creationId xmlns:a16="http://schemas.microsoft.com/office/drawing/2014/main" id="{645E83BD-3DA6-42FB-91FD-DB03C668825B}"/>
              </a:ext>
            </a:extLst>
          </p:cNvPr>
          <p:cNvSpPr/>
          <p:nvPr/>
        </p:nvSpPr>
        <p:spPr>
          <a:xfrm>
            <a:off x="6373503" y="1108533"/>
            <a:ext cx="887105" cy="762076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ymek myśli: chmurka 8">
            <a:extLst>
              <a:ext uri="{FF2B5EF4-FFF2-40B4-BE49-F238E27FC236}">
                <a16:creationId xmlns:a16="http://schemas.microsoft.com/office/drawing/2014/main" id="{F7CEC1EC-BDBE-4EA5-8FBE-C431BA0E61AE}"/>
              </a:ext>
            </a:extLst>
          </p:cNvPr>
          <p:cNvSpPr/>
          <p:nvPr/>
        </p:nvSpPr>
        <p:spPr>
          <a:xfrm>
            <a:off x="9256028" y="637535"/>
            <a:ext cx="1226023" cy="762076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54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A87A1-36C4-40C0-8C7D-2DD3B621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155B0F-A4A5-46D4-96AB-0D05849D00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6FBB55E-EE54-45A5-99C4-C45E6E2D80DD}"/>
              </a:ext>
            </a:extLst>
          </p:cNvPr>
          <p:cNvSpPr txBox="1"/>
          <p:nvPr/>
        </p:nvSpPr>
        <p:spPr>
          <a:xfrm>
            <a:off x="1251045" y="11182"/>
            <a:ext cx="941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/>
              <a:t>Dym z rur wydechowych samochodów.</a:t>
            </a:r>
          </a:p>
        </p:txBody>
      </p:sp>
      <p:sp>
        <p:nvSpPr>
          <p:cNvPr id="5" name="Dymek myśli: chmurka 4">
            <a:extLst>
              <a:ext uri="{FF2B5EF4-FFF2-40B4-BE49-F238E27FC236}">
                <a16:creationId xmlns:a16="http://schemas.microsoft.com/office/drawing/2014/main" id="{8EEF4B16-C983-45A5-B352-AA8B764EFD3F}"/>
              </a:ext>
            </a:extLst>
          </p:cNvPr>
          <p:cNvSpPr/>
          <p:nvPr/>
        </p:nvSpPr>
        <p:spPr>
          <a:xfrm>
            <a:off x="8243247" y="758278"/>
            <a:ext cx="1910686" cy="1122777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9F5DFDAA-951A-48A6-A2BC-D0B210EE3E00}"/>
              </a:ext>
            </a:extLst>
          </p:cNvPr>
          <p:cNvSpPr/>
          <p:nvPr/>
        </p:nvSpPr>
        <p:spPr>
          <a:xfrm>
            <a:off x="7055894" y="1920265"/>
            <a:ext cx="1446663" cy="777452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Dymek myśli: chmurka 6">
            <a:extLst>
              <a:ext uri="{FF2B5EF4-FFF2-40B4-BE49-F238E27FC236}">
                <a16:creationId xmlns:a16="http://schemas.microsoft.com/office/drawing/2014/main" id="{0F832E42-042C-43AB-8D08-27CD50BFA554}"/>
              </a:ext>
            </a:extLst>
          </p:cNvPr>
          <p:cNvSpPr/>
          <p:nvPr/>
        </p:nvSpPr>
        <p:spPr>
          <a:xfrm>
            <a:off x="6164236" y="2868739"/>
            <a:ext cx="891658" cy="560261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ymek myśli: chmurka 7">
            <a:extLst>
              <a:ext uri="{FF2B5EF4-FFF2-40B4-BE49-F238E27FC236}">
                <a16:creationId xmlns:a16="http://schemas.microsoft.com/office/drawing/2014/main" id="{CDCEE93A-F051-49DE-8575-D55FC89B5B26}"/>
              </a:ext>
            </a:extLst>
          </p:cNvPr>
          <p:cNvSpPr/>
          <p:nvPr/>
        </p:nvSpPr>
        <p:spPr>
          <a:xfrm>
            <a:off x="5203771" y="2550374"/>
            <a:ext cx="549329" cy="451152"/>
          </a:xfrm>
          <a:prstGeom prst="cloudCallou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7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D8893A7-738F-49BC-A7FF-A138D995C57D}"/>
              </a:ext>
            </a:extLst>
          </p:cNvPr>
          <p:cNvSpPr txBox="1"/>
          <p:nvPr/>
        </p:nvSpPr>
        <p:spPr>
          <a:xfrm>
            <a:off x="176645" y="1672935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/>
              <a:t>Zapraszamy na lekcję 3.</a:t>
            </a:r>
          </a:p>
        </p:txBody>
      </p:sp>
      <p:pic>
        <p:nvPicPr>
          <p:cNvPr id="4" name="Grafika 3" descr="Chmura">
            <a:extLst>
              <a:ext uri="{FF2B5EF4-FFF2-40B4-BE49-F238E27FC236}">
                <a16:creationId xmlns:a16="http://schemas.microsoft.com/office/drawing/2014/main" id="{1640647E-365B-4CFC-9630-5E0DAACBA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172" y="2798947"/>
            <a:ext cx="3661064" cy="3661064"/>
          </a:xfrm>
          <a:prstGeom prst="rect">
            <a:avLst/>
          </a:prstGeom>
        </p:spPr>
      </p:pic>
      <p:pic>
        <p:nvPicPr>
          <p:cNvPr id="5" name="Grafika 4" descr="Chmura">
            <a:extLst>
              <a:ext uri="{FF2B5EF4-FFF2-40B4-BE49-F238E27FC236}">
                <a16:creationId xmlns:a16="http://schemas.microsoft.com/office/drawing/2014/main" id="{386CD3C9-2F59-426E-AB86-7F502BFDE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9831" y="3086427"/>
            <a:ext cx="4701887" cy="4701887"/>
          </a:xfrm>
          <a:prstGeom prst="rect">
            <a:avLst/>
          </a:prstGeom>
        </p:spPr>
      </p:pic>
      <p:pic>
        <p:nvPicPr>
          <p:cNvPr id="6" name="Grafika 5" descr="Chmura">
            <a:extLst>
              <a:ext uri="{FF2B5EF4-FFF2-40B4-BE49-F238E27FC236}">
                <a16:creationId xmlns:a16="http://schemas.microsoft.com/office/drawing/2014/main" id="{E3CDA263-D49C-4F64-A425-B32833052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5182" y="2334655"/>
            <a:ext cx="2594263" cy="259426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4567B8-696C-4FE8-8659-BA683661D1A7}"/>
              </a:ext>
            </a:extLst>
          </p:cNvPr>
          <p:cNvSpPr txBox="1"/>
          <p:nvPr/>
        </p:nvSpPr>
        <p:spPr>
          <a:xfrm>
            <a:off x="1042555" y="982719"/>
            <a:ext cx="9580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/>
              <a:t>Dziękujemy za uwagę.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786DEA9-41E5-433E-A2B1-ACCB8EB8866C}"/>
              </a:ext>
            </a:extLst>
          </p:cNvPr>
          <p:cNvSpPr txBox="1"/>
          <p:nvPr/>
        </p:nvSpPr>
        <p:spPr>
          <a:xfrm>
            <a:off x="8447964" y="6237027"/>
            <a:ext cx="374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 "</a:t>
            </a:r>
            <a:r>
              <a:rPr lang="pl-PL" i="1"/>
              <a:t>Muzyka: bank muzyki Front Music</a:t>
            </a:r>
            <a:r>
              <a:rPr lang="pl-PL"/>
              <a:t>" </a:t>
            </a:r>
            <a:endParaRPr lang="pl-PL" dirty="0"/>
          </a:p>
        </p:txBody>
      </p:sp>
      <p:pic>
        <p:nvPicPr>
          <p:cNvPr id="8" name="152-front-music.pl">
            <a:hlinkClick r:id="" action="ppaction://media"/>
            <a:extLst>
              <a:ext uri="{FF2B5EF4-FFF2-40B4-BE49-F238E27FC236}">
                <a16:creationId xmlns:a16="http://schemas.microsoft.com/office/drawing/2014/main" id="{8102C7D1-1793-4F9F-82F8-4087F7EF0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000">
        <p14:window dir="vert"/>
      </p:transition>
    </mc:Choice>
    <mc:Fallback xmlns="">
      <p:transition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1B7CB0-AB6C-4B4E-A388-7BA5D4CD0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883EEE-42A7-4935-BE3B-90DDD41386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152-front-music.pl">
            <a:hlinkClick r:id="" action="ppaction://media"/>
            <a:extLst>
              <a:ext uri="{FF2B5EF4-FFF2-40B4-BE49-F238E27FC236}">
                <a16:creationId xmlns:a16="http://schemas.microsoft.com/office/drawing/2014/main" id="{65F56F9D-D600-4722-AB52-B8C19032E8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4186F0E-CBD9-49C1-928A-186D462E8DD5}"/>
              </a:ext>
            </a:extLst>
          </p:cNvPr>
          <p:cNvSpPr txBox="1"/>
          <p:nvPr/>
        </p:nvSpPr>
        <p:spPr>
          <a:xfrm>
            <a:off x="2267234" y="12243"/>
            <a:ext cx="7014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rgbClr val="FFFF00"/>
                </a:solidFill>
              </a:rPr>
              <a:t>Eksperymentujemy</a:t>
            </a:r>
          </a:p>
        </p:txBody>
      </p:sp>
    </p:spTree>
    <p:extLst>
      <p:ext uri="{BB962C8B-B14F-4D97-AF65-F5344CB8AC3E}">
        <p14:creationId xmlns:p14="http://schemas.microsoft.com/office/powerpoint/2010/main" val="29345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F7D880-2564-480C-8C50-24667058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5B2DE1-4A60-4853-8FE0-C9F44321F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9BC6D45-BF3A-4C04-B83F-761FA0BB2A96}"/>
              </a:ext>
            </a:extLst>
          </p:cNvPr>
          <p:cNvSpPr txBox="1"/>
          <p:nvPr/>
        </p:nvSpPr>
        <p:spPr>
          <a:xfrm>
            <a:off x="1978925" y="101211"/>
            <a:ext cx="7792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>
                <a:solidFill>
                  <a:srgbClr val="FF0000"/>
                </a:solidFill>
              </a:rPr>
              <a:t>JAK TWORZY SIĘ SMOG.</a:t>
            </a:r>
          </a:p>
        </p:txBody>
      </p:sp>
    </p:spTree>
    <p:extLst>
      <p:ext uri="{BB962C8B-B14F-4D97-AF65-F5344CB8AC3E}">
        <p14:creationId xmlns:p14="http://schemas.microsoft.com/office/powerpoint/2010/main" val="281591457"/>
      </p:ext>
    </p:extLst>
  </p:cSld>
  <p:clrMapOvr>
    <a:masterClrMapping/>
  </p:clrMapOvr>
  <p:transition spd="slow" advTm="300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4AFE67-4CE4-44FB-88D9-C977BA88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247806-EA0C-4723-9093-1F65568517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21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FD10E0-5E93-43B7-A32C-42BEDFBC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722D69-8DEE-44B1-852F-F7255BC67D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Uśmiechnięta buźka 2">
            <a:extLst>
              <a:ext uri="{FF2B5EF4-FFF2-40B4-BE49-F238E27FC236}">
                <a16:creationId xmlns:a16="http://schemas.microsoft.com/office/drawing/2014/main" id="{E5AF4A23-E0CB-4705-9105-B6A694F99B35}"/>
              </a:ext>
            </a:extLst>
          </p:cNvPr>
          <p:cNvSpPr/>
          <p:nvPr/>
        </p:nvSpPr>
        <p:spPr>
          <a:xfrm>
            <a:off x="3399998" y="2055813"/>
            <a:ext cx="1187355" cy="1173708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5" name="Uśmiechnięta buźka 4">
            <a:extLst>
              <a:ext uri="{FF2B5EF4-FFF2-40B4-BE49-F238E27FC236}">
                <a16:creationId xmlns:a16="http://schemas.microsoft.com/office/drawing/2014/main" id="{D16A51FA-16DA-4C54-B30B-0F545897D509}"/>
              </a:ext>
            </a:extLst>
          </p:cNvPr>
          <p:cNvSpPr/>
          <p:nvPr/>
        </p:nvSpPr>
        <p:spPr>
          <a:xfrm>
            <a:off x="7427227" y="1690688"/>
            <a:ext cx="1187355" cy="1173708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809219"/>
      </p:ext>
    </p:extLst>
  </p:cSld>
  <p:clrMapOvr>
    <a:masterClrMapping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5BA61A-515C-48AF-BDAB-C946422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720E28-BD3B-46F4-91F0-2FECEDDC5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8062DAC-6557-4AEA-AFF5-691ACFF43A1D}"/>
              </a:ext>
            </a:extLst>
          </p:cNvPr>
          <p:cNvSpPr txBox="1"/>
          <p:nvPr/>
        </p:nvSpPr>
        <p:spPr>
          <a:xfrm>
            <a:off x="2644822" y="5661878"/>
            <a:ext cx="836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solidFill>
                  <a:srgbClr val="FFC000"/>
                </a:solidFill>
              </a:rPr>
              <a:t>Czy widać różnicę?</a:t>
            </a:r>
          </a:p>
        </p:txBody>
      </p:sp>
    </p:spTree>
    <p:extLst>
      <p:ext uri="{BB962C8B-B14F-4D97-AF65-F5344CB8AC3E}">
        <p14:creationId xmlns:p14="http://schemas.microsoft.com/office/powerpoint/2010/main" val="1001864625"/>
      </p:ext>
    </p:extLst>
  </p:cSld>
  <p:clrMapOvr>
    <a:masterClrMapping/>
  </p:clrMapOvr>
  <p:transition spd="slow" advTm="3000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4798A-9321-4B0A-95A8-7A89D674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6227FF-7796-494D-BD0D-81C1F19C3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636" y="641527"/>
            <a:ext cx="9144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CF1C7E6-A119-49B0-8F69-D717A029403F}"/>
              </a:ext>
            </a:extLst>
          </p:cNvPr>
          <p:cNvSpPr txBox="1"/>
          <p:nvPr/>
        </p:nvSpPr>
        <p:spPr>
          <a:xfrm>
            <a:off x="1687774" y="3716584"/>
            <a:ext cx="343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</a:rPr>
              <a:t>NIE dla smogu!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B7073F2-4575-4531-85B5-EDF8FBDAB064}"/>
              </a:ext>
            </a:extLst>
          </p:cNvPr>
          <p:cNvSpPr/>
          <p:nvPr/>
        </p:nvSpPr>
        <p:spPr>
          <a:xfrm>
            <a:off x="5650172" y="3428999"/>
            <a:ext cx="2470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645E98B-1B53-469E-986A-1C70C82F2581}"/>
              </a:ext>
            </a:extLst>
          </p:cNvPr>
          <p:cNvSpPr/>
          <p:nvPr/>
        </p:nvSpPr>
        <p:spPr>
          <a:xfrm>
            <a:off x="3402842" y="1877442"/>
            <a:ext cx="3318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4000" dirty="0">
                <a:solidFill>
                  <a:srgbClr val="FF0000"/>
                </a:solidFill>
              </a:rPr>
              <a:t>NIE dla smogu!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9E0717F-D256-4A8F-8499-4C2F02872779}"/>
              </a:ext>
            </a:extLst>
          </p:cNvPr>
          <p:cNvSpPr/>
          <p:nvPr/>
        </p:nvSpPr>
        <p:spPr>
          <a:xfrm>
            <a:off x="8007968" y="5784989"/>
            <a:ext cx="3318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4000" dirty="0">
                <a:solidFill>
                  <a:srgbClr val="FF0000"/>
                </a:solidFill>
              </a:rPr>
              <a:t>NIE dla smogu!</a:t>
            </a:r>
          </a:p>
        </p:txBody>
      </p:sp>
    </p:spTree>
    <p:extLst>
      <p:ext uri="{BB962C8B-B14F-4D97-AF65-F5344CB8AC3E}">
        <p14:creationId xmlns:p14="http://schemas.microsoft.com/office/powerpoint/2010/main" val="3928028763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7FEFCD-B72C-4373-8F22-3D483E44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1DB053-4211-488B-AE3B-82FF46CFD5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1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77</Words>
  <Application>Microsoft Office PowerPoint</Application>
  <PresentationFormat>Panoramiczny</PresentationFormat>
  <Paragraphs>20</Paragraphs>
  <Slides>24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POWIETRZE BEZ ŚMIECI</vt:lpstr>
      <vt:lpstr>LEKCJA 2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POWIETRZE BEZ ŚMIECI</dc:title>
  <dc:creator>Piotr Olejnik</dc:creator>
  <cp:lastModifiedBy>Piotr Olejnik</cp:lastModifiedBy>
  <cp:revision>6</cp:revision>
  <dcterms:created xsi:type="dcterms:W3CDTF">2018-03-12T18:33:47Z</dcterms:created>
  <dcterms:modified xsi:type="dcterms:W3CDTF">2018-03-14T18:19:03Z</dcterms:modified>
</cp:coreProperties>
</file>