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2" r:id="rId6"/>
    <p:sldId id="261" r:id="rId7"/>
    <p:sldId id="260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Tytuł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cxnSp>
        <p:nvCxnSpPr>
          <p:cNvPr id="8" name="Łącznik prosty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ymbol zastępczy daty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9EED7-0B98-49E6-B90C-7400F49BA013}" type="datetimeFigureOut">
              <a:rPr lang="pl-PL" smtClean="0"/>
              <a:t>2018-01-02</a:t>
            </a:fld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2B19E4-4164-439A-BE05-30942E03D6E1}" type="slidenum">
              <a:rPr lang="pl-PL" smtClean="0"/>
              <a:t>‹#›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9EED7-0B98-49E6-B90C-7400F49BA013}" type="datetimeFigureOut">
              <a:rPr lang="pl-PL" smtClean="0"/>
              <a:t>2018-01-02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B19E4-4164-439A-BE05-30942E03D6E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9EED7-0B98-49E6-B90C-7400F49BA013}" type="datetimeFigureOut">
              <a:rPr lang="pl-PL" smtClean="0"/>
              <a:t>2018-01-02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B19E4-4164-439A-BE05-30942E03D6E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049EED7-0B98-49E6-B90C-7400F49BA013}" type="datetimeFigureOut">
              <a:rPr lang="pl-PL" smtClean="0"/>
              <a:t>2018-01-02</a:t>
            </a:fld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082B19E4-4164-439A-BE05-30942E03D6E1}" type="slidenum">
              <a:rPr lang="pl-PL" smtClean="0"/>
              <a:t>‹#›</a:t>
            </a:fld>
            <a:endParaRPr lang="pl-PL"/>
          </a:p>
        </p:txBody>
      </p:sp>
      <p:sp>
        <p:nvSpPr>
          <p:cNvPr id="16" name="Symbol zastępczy stopki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9EED7-0B98-49E6-B90C-7400F49BA013}" type="datetimeFigureOut">
              <a:rPr lang="pl-PL" smtClean="0"/>
              <a:t>2018-01-02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B19E4-4164-439A-BE05-30942E03D6E1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7" name="Łącznik prosty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9EED7-0B98-49E6-B90C-7400F49BA013}" type="datetimeFigureOut">
              <a:rPr lang="pl-PL" smtClean="0"/>
              <a:t>2018-01-02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B19E4-4164-439A-BE05-30942E03D6E1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B19E4-4164-439A-BE05-30942E03D6E1}" type="slidenum">
              <a:rPr lang="pl-PL" smtClean="0"/>
              <a:t>‹#›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9EED7-0B98-49E6-B90C-7400F49BA013}" type="datetimeFigureOut">
              <a:rPr lang="pl-PL" smtClean="0"/>
              <a:t>2018-01-02</a:t>
            </a:fld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2" name="Symbol zastępczy zawartości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4" name="Symbol zastępczy zawartości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10" name="Łącznik prosty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9EED7-0B98-49E6-B90C-7400F49BA013}" type="datetimeFigureOut">
              <a:rPr lang="pl-PL" smtClean="0"/>
              <a:t>2018-01-02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B19E4-4164-439A-BE05-30942E03D6E1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9EED7-0B98-49E6-B90C-7400F49BA013}" type="datetimeFigureOut">
              <a:rPr lang="pl-PL" smtClean="0"/>
              <a:t>2018-01-02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B19E4-4164-439A-BE05-30942E03D6E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ymbol zastępczy zawartości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1" name="Tytuł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049EED7-0B98-49E6-B90C-7400F49BA013}" type="datetimeFigureOut">
              <a:rPr lang="pl-PL" smtClean="0"/>
              <a:t>2018-01-02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82B19E4-4164-439A-BE05-30942E03D6E1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9EED7-0B98-49E6-B90C-7400F49BA013}" type="datetimeFigureOut">
              <a:rPr lang="pl-PL" smtClean="0"/>
              <a:t>2018-01-02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2B19E4-4164-439A-BE05-30942E03D6E1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049EED7-0B98-49E6-B90C-7400F49BA013}" type="datetimeFigureOut">
              <a:rPr lang="pl-PL" smtClean="0"/>
              <a:t>2018-01-02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082B19E4-4164-439A-BE05-30942E03D6E1}" type="slidenum">
              <a:rPr lang="pl-PL" smtClean="0"/>
              <a:t>‹#›</a:t>
            </a:fld>
            <a:endParaRPr lang="pl-PL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Projekt fotograficzny</a:t>
            </a: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Zoom na przyrodę</a:t>
            </a:r>
            <a:endParaRPr lang="pl-PL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IMG_20170705_185236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170808_182721.jpg"/>
          <p:cNvPicPr>
            <a:picLocks noChangeAspect="1"/>
          </p:cNvPicPr>
          <p:nvPr/>
        </p:nvPicPr>
        <p:blipFill>
          <a:blip r:embed="rId2" cstate="print"/>
          <a:srcRect l="20697" t="30165" r="18027" b="10416"/>
          <a:stretch>
            <a:fillRect/>
          </a:stretch>
        </p:blipFill>
        <p:spPr>
          <a:xfrm>
            <a:off x="-285784" y="0"/>
            <a:ext cx="9429784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170630_2028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170810_171110.jpg"/>
          <p:cNvPicPr>
            <a:picLocks noChangeAspect="1"/>
          </p:cNvPicPr>
          <p:nvPr/>
        </p:nvPicPr>
        <p:blipFill>
          <a:blip r:embed="rId2"/>
          <a:srcRect l="40079" t="22959" r="12379" b="31470"/>
          <a:stretch>
            <a:fillRect/>
          </a:stretch>
        </p:blipFill>
        <p:spPr>
          <a:xfrm>
            <a:off x="0" y="0"/>
            <a:ext cx="9250362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_20170705_1954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170815_2045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170809_191400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IMG_20170911_134508.jpg"/>
          <p:cNvPicPr>
            <a:picLocks noChangeAspect="1"/>
          </p:cNvPicPr>
          <p:nvPr/>
        </p:nvPicPr>
        <p:blipFill>
          <a:blip r:embed="rId2" cstate="print"/>
          <a:srcRect t="39583" r="14814" b="12500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IMG_20170327_135347.jpg"/>
          <p:cNvPicPr>
            <a:picLocks noChangeAspect="1"/>
          </p:cNvPicPr>
          <p:nvPr/>
        </p:nvPicPr>
        <p:blipFill>
          <a:blip r:embed="rId2" cstate="print"/>
          <a:srcRect t="13541" r="10937"/>
          <a:stretch>
            <a:fillRect/>
          </a:stretch>
        </p:blipFill>
        <p:spPr>
          <a:xfrm>
            <a:off x="-1" y="0"/>
            <a:ext cx="9419423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170810_172028.jpg"/>
          <p:cNvPicPr>
            <a:picLocks noChangeAspect="1"/>
          </p:cNvPicPr>
          <p:nvPr/>
        </p:nvPicPr>
        <p:blipFill>
          <a:blip r:embed="rId2" cstate="print"/>
          <a:srcRect t="25368" b="13970"/>
          <a:stretch>
            <a:fillRect/>
          </a:stretch>
        </p:blipFill>
        <p:spPr>
          <a:xfrm>
            <a:off x="0" y="0"/>
            <a:ext cx="9144000" cy="739591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170705_1846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170705_1928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170705_1843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170810_192649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170809_1913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170928_105702.jpg"/>
          <p:cNvPicPr>
            <a:picLocks noChangeAspect="1"/>
          </p:cNvPicPr>
          <p:nvPr/>
        </p:nvPicPr>
        <p:blipFill>
          <a:blip r:embed="rId2" cstate="print"/>
          <a:srcRect t="26041" b="17708"/>
          <a:stretch>
            <a:fillRect/>
          </a:stretch>
        </p:blipFill>
        <p:spPr>
          <a:xfrm>
            <a:off x="64" y="0"/>
            <a:ext cx="9143936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Odlewnia metali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65</TotalTime>
  <Words>5</Words>
  <Application>Microsoft Office PowerPoint</Application>
  <PresentationFormat>Pokaz na ekranie (4:3)</PresentationFormat>
  <Paragraphs>2</Paragraphs>
  <Slides>17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18" baseType="lpstr">
      <vt:lpstr>Papier</vt:lpstr>
      <vt:lpstr>Zoom na przyrodę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Zoom na przyrodę</dc:title>
  <dc:creator>MSI</dc:creator>
  <cp:lastModifiedBy>MSI</cp:lastModifiedBy>
  <cp:revision>7</cp:revision>
  <dcterms:created xsi:type="dcterms:W3CDTF">2018-01-02T22:01:44Z</dcterms:created>
  <dcterms:modified xsi:type="dcterms:W3CDTF">2018-01-02T23:07:25Z</dcterms:modified>
</cp:coreProperties>
</file>