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84" r:id="rId4"/>
    <p:sldId id="258" r:id="rId5"/>
    <p:sldId id="260" r:id="rId6"/>
    <p:sldId id="261" r:id="rId7"/>
    <p:sldId id="262" r:id="rId8"/>
    <p:sldId id="263" r:id="rId9"/>
    <p:sldId id="286" r:id="rId10"/>
    <p:sldId id="285" r:id="rId11"/>
    <p:sldId id="281" r:id="rId12"/>
    <p:sldId id="264" r:id="rId13"/>
    <p:sldId id="265" r:id="rId14"/>
    <p:sldId id="257" r:id="rId15"/>
    <p:sldId id="268" r:id="rId16"/>
    <p:sldId id="287" r:id="rId17"/>
    <p:sldId id="269" r:id="rId18"/>
    <p:sldId id="271" r:id="rId19"/>
    <p:sldId id="273" r:id="rId20"/>
    <p:sldId id="274" r:id="rId21"/>
    <p:sldId id="275" r:id="rId22"/>
    <p:sldId id="277" r:id="rId23"/>
    <p:sldId id="282" r:id="rId24"/>
    <p:sldId id="283" r:id="rId25"/>
    <p:sldId id="276" r:id="rId26"/>
    <p:sldId id="278" r:id="rId2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0" clrIdx="0">
    <p:extLst>
      <p:ext uri="{19B8F6BF-5375-455C-9EA6-DF929625EA0E}">
        <p15:presenceInfo xmlns:p15="http://schemas.microsoft.com/office/powerpoint/2012/main" xmlns="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6324" autoAdjust="0"/>
    <p:restoredTop sz="94660"/>
  </p:normalViewPr>
  <p:slideViewPr>
    <p:cSldViewPr snapToGrid="0">
      <p:cViewPr varScale="1">
        <p:scale>
          <a:sx n="71" d="100"/>
          <a:sy n="71" d="100"/>
        </p:scale>
        <p:origin x="60" y="20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4092232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828059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23910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218405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14394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858964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113150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1569506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5761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950310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2463388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Edytuj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2F247-E262-4F13-A881-E410E36E4536}" type="datetimeFigureOut">
              <a:rPr lang="pl-PL" smtClean="0"/>
              <a:pPr/>
              <a:t>2018-01-05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DFF46-79BE-4744-8DB8-CB67FD21DF7B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xmlns="" val="3010287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594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,,Cztery pory </a:t>
            </a:r>
            <a:r>
              <a:rPr lang="pl-PL" dirty="0"/>
              <a:t>r</a:t>
            </a:r>
            <a:r>
              <a:rPr lang="pl-PL" dirty="0" smtClean="0"/>
              <a:t>oku ”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97727" y="3602037"/>
            <a:ext cx="9679576" cy="2628945"/>
          </a:xfrm>
        </p:spPr>
        <p:txBody>
          <a:bodyPr>
            <a:normAutofit/>
          </a:bodyPr>
          <a:lstStyle/>
          <a:p>
            <a:r>
              <a:rPr lang="pl-PL" sz="4800" dirty="0" smtClean="0"/>
              <a:t>Zuzanna Ziółkiewicz </a:t>
            </a:r>
            <a:endParaRPr lang="pl-PL" sz="4800" dirty="0"/>
          </a:p>
        </p:txBody>
      </p:sp>
    </p:spTree>
    <p:extLst>
      <p:ext uri="{BB962C8B-B14F-4D97-AF65-F5344CB8AC3E}">
        <p14:creationId xmlns:p14="http://schemas.microsoft.com/office/powerpoint/2010/main" xmlns="" val="14876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endParaRPr lang="pl-PL" sz="8800" dirty="0"/>
          </a:p>
        </p:txBody>
      </p:sp>
      <p:pic>
        <p:nvPicPr>
          <p:cNvPr id="2050" name="Picture 2" descr="C:\Users\MSI\Desktop\P10601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876800" y="-4800600"/>
            <a:ext cx="21945600" cy="1645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42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388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0849264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854018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99783" y="5763660"/>
            <a:ext cx="3992217" cy="1094340"/>
          </a:xfrm>
        </p:spPr>
        <p:txBody>
          <a:bodyPr>
            <a:normAutofit/>
          </a:bodyPr>
          <a:lstStyle/>
          <a:p>
            <a:endParaRPr lang="pl-PL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7010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algn="ctr"/>
            <a:r>
              <a:rPr lang="pl-PL" sz="8800" dirty="0" smtClean="0"/>
              <a:t>,,JESIEŃ’’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xmlns="" val="353710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Autofit/>
          </a:bodyPr>
          <a:lstStyle/>
          <a:p>
            <a:pPr algn="ctr"/>
            <a:endParaRPr lang="pl-PL" sz="8800" dirty="0"/>
          </a:p>
        </p:txBody>
      </p:sp>
      <p:pic>
        <p:nvPicPr>
          <p:cNvPr id="4098" name="Picture 2" descr="C:\Users\MSI\Desktop\P108022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-3290046" y="-67238"/>
            <a:ext cx="21945600" cy="1645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37103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4011659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14252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2667001" y="-2667002"/>
            <a:ext cx="6858001" cy="12192002"/>
          </a:xfrm>
        </p:spPr>
      </p:pic>
    </p:spTree>
    <p:extLst>
      <p:ext uri="{BB962C8B-B14F-4D97-AF65-F5344CB8AC3E}">
        <p14:creationId xmlns:p14="http://schemas.microsoft.com/office/powerpoint/2010/main" xmlns="" val="245245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6858000"/>
          </a:xfrm>
        </p:spPr>
        <p:txBody>
          <a:bodyPr>
            <a:normAutofit/>
          </a:bodyPr>
          <a:lstStyle/>
          <a:p>
            <a:pPr algn="ctr"/>
            <a:r>
              <a:rPr lang="pl-PL" sz="8800" dirty="0" smtClean="0"/>
              <a:t>,, WIOSNA ’’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xmlns="" val="388053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9774611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2276416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pl-PL" sz="8800" dirty="0" smtClean="0"/>
              <a:t>,,ZIMA’’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xmlns="" val="3459999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39822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25673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703506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328806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" y="0"/>
            <a:ext cx="12191999" cy="6858000"/>
          </a:xfrm>
        </p:spPr>
        <p:txBody>
          <a:bodyPr>
            <a:normAutofit/>
          </a:bodyPr>
          <a:lstStyle/>
          <a:p>
            <a:pPr algn="ctr"/>
            <a:endParaRPr lang="pl-PL" sz="8800" dirty="0"/>
          </a:p>
        </p:txBody>
      </p:sp>
      <p:pic>
        <p:nvPicPr>
          <p:cNvPr id="1026" name="Picture 2" descr="C:\Users\MSI\Desktop\26654749_556869254661160_2100762461_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1524000" y="-1533796"/>
            <a:ext cx="9144000" cy="1219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0537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36124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29897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xmlns="" val="412588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62503"/>
          </a:xfrm>
        </p:spPr>
      </p:pic>
    </p:spTree>
    <p:extLst>
      <p:ext uri="{BB962C8B-B14F-4D97-AF65-F5344CB8AC3E}">
        <p14:creationId xmlns:p14="http://schemas.microsoft.com/office/powerpoint/2010/main" xmlns="" val="175884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r>
              <a:rPr lang="pl-PL" sz="8800" dirty="0" smtClean="0"/>
              <a:t>,,LATO’’</a:t>
            </a:r>
            <a:endParaRPr lang="pl-PL" sz="8800" dirty="0"/>
          </a:p>
        </p:txBody>
      </p:sp>
    </p:spTree>
    <p:extLst>
      <p:ext uri="{BB962C8B-B14F-4D97-AF65-F5344CB8AC3E}">
        <p14:creationId xmlns:p14="http://schemas.microsoft.com/office/powerpoint/2010/main" xmlns="" val="22342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857999"/>
          </a:xfrm>
        </p:spPr>
        <p:txBody>
          <a:bodyPr>
            <a:normAutofit/>
          </a:bodyPr>
          <a:lstStyle/>
          <a:p>
            <a:pPr algn="ctr"/>
            <a:endParaRPr lang="pl-PL" sz="8800" dirty="0"/>
          </a:p>
        </p:txBody>
      </p:sp>
      <p:pic>
        <p:nvPicPr>
          <p:cNvPr id="3074" name="Picture 2" descr="C:\Users\MSI\Desktop\P106020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4876800" y="-4800600"/>
            <a:ext cx="21945600" cy="16459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428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19</Words>
  <Application>Microsoft Office PowerPoint</Application>
  <PresentationFormat>Niestandardowy</PresentationFormat>
  <Paragraphs>6</Paragraphs>
  <Slides>26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27" baseType="lpstr">
      <vt:lpstr>Motyw pakietu Office</vt:lpstr>
      <vt:lpstr>,,Cztery pory roku ”</vt:lpstr>
      <vt:lpstr>,, WIOSNA ’’</vt:lpstr>
      <vt:lpstr>Slajd 3</vt:lpstr>
      <vt:lpstr>Slajd 4</vt:lpstr>
      <vt:lpstr>Slajd 5</vt:lpstr>
      <vt:lpstr>Slajd 6</vt:lpstr>
      <vt:lpstr>Slajd 7</vt:lpstr>
      <vt:lpstr>,,LATO’’</vt:lpstr>
      <vt:lpstr>Slajd 9</vt:lpstr>
      <vt:lpstr>Slajd 10</vt:lpstr>
      <vt:lpstr>Slajd 11</vt:lpstr>
      <vt:lpstr>Slajd 12</vt:lpstr>
      <vt:lpstr>Slajd 13</vt:lpstr>
      <vt:lpstr>Slajd 14</vt:lpstr>
      <vt:lpstr>,,JESIEŃ’’</vt:lpstr>
      <vt:lpstr>Slajd 16</vt:lpstr>
      <vt:lpstr>Slajd 17</vt:lpstr>
      <vt:lpstr>Slajd 18</vt:lpstr>
      <vt:lpstr>Slajd 19</vt:lpstr>
      <vt:lpstr>Slajd 20</vt:lpstr>
      <vt:lpstr>Slajd 21</vt:lpstr>
      <vt:lpstr>,,ZIMA’’</vt:lpstr>
      <vt:lpstr>Slajd 23</vt:lpstr>
      <vt:lpstr>Slajd 24</vt:lpstr>
      <vt:lpstr>Slajd 25</vt:lpstr>
      <vt:lpstr>Slajd 26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,,Cztery pory roku ”</dc:title>
  <dc:creator>Windows User</dc:creator>
  <cp:lastModifiedBy>MSI</cp:lastModifiedBy>
  <cp:revision>21</cp:revision>
  <dcterms:created xsi:type="dcterms:W3CDTF">2017-09-20T14:34:46Z</dcterms:created>
  <dcterms:modified xsi:type="dcterms:W3CDTF">2018-01-05T08:56:42Z</dcterms:modified>
</cp:coreProperties>
</file>