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3BF86-5A30-4C42-A900-6BAC813B0377}" type="datetimeFigureOut">
              <a:rPr lang="pl-PL" smtClean="0"/>
              <a:t>2018-10-08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2D20E-B25D-4CD2-A6EA-3986AFDCDCC2}" type="slidenum">
              <a:rPr lang="pl-PL" smtClean="0"/>
              <a:t>‹#›</a:t>
            </a:fld>
            <a:endParaRPr lang="pl-PL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71800" y="2276872"/>
            <a:ext cx="5000600" cy="2520280"/>
          </a:xfrm>
        </p:spPr>
        <p:txBody>
          <a:bodyPr>
            <a:normAutofit fontScale="77500" lnSpcReduction="20000"/>
          </a:bodyPr>
          <a:lstStyle/>
          <a:p>
            <a:r>
              <a:rPr lang="pl-PL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Poznajemy owoce </a:t>
            </a:r>
            <a:br>
              <a:rPr lang="pl-PL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z Polskiego sadu</a:t>
            </a:r>
          </a:p>
          <a:p>
            <a:endParaRPr lang="pl-PL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pl-PL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Tygryski 2018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331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5292080" y="404665"/>
            <a:ext cx="3384376" cy="2376263"/>
          </a:xfrm>
        </p:spPr>
        <p:txBody>
          <a:bodyPr/>
          <a:lstStyle/>
          <a:p>
            <a:pPr algn="ctr"/>
            <a:r>
              <a:rPr lang="pl-PL" sz="1800" dirty="0">
                <a:solidFill>
                  <a:srgbClr val="FFFF00"/>
                </a:solidFill>
              </a:rPr>
              <a:t>T</a:t>
            </a:r>
            <a:r>
              <a:rPr lang="pl-PL" sz="1800" dirty="0" smtClean="0">
                <a:solidFill>
                  <a:srgbClr val="FFFF00"/>
                </a:solidFill>
              </a:rPr>
              <a:t>ego dnia Tygryski miały smaczne i zdrowe zajęcia. Rozróżniały </a:t>
            </a:r>
            <a:r>
              <a:rPr lang="pl-PL" sz="1800" dirty="0">
                <a:solidFill>
                  <a:srgbClr val="FFFF00"/>
                </a:solidFill>
              </a:rPr>
              <a:t>owoce </a:t>
            </a:r>
            <a:br>
              <a:rPr lang="pl-PL" sz="1800" dirty="0">
                <a:solidFill>
                  <a:srgbClr val="FFFF00"/>
                </a:solidFill>
              </a:rPr>
            </a:br>
            <a:r>
              <a:rPr lang="pl-PL" sz="1800" dirty="0">
                <a:solidFill>
                  <a:srgbClr val="FFFF00"/>
                </a:solidFill>
              </a:rPr>
              <a:t>pod kątem wyglądu, zapachu oraz smaku</a:t>
            </a:r>
            <a:r>
              <a:rPr lang="pl-PL" sz="1800" dirty="0" smtClean="0">
                <a:solidFill>
                  <a:srgbClr val="FFFF00"/>
                </a:solidFill>
              </a:rPr>
              <a:t>.</a:t>
            </a:r>
            <a:br>
              <a:rPr lang="pl-PL" sz="1800" dirty="0" smtClean="0">
                <a:solidFill>
                  <a:srgbClr val="FFFF00"/>
                </a:solidFill>
              </a:rPr>
            </a:br>
            <a:r>
              <a:rPr lang="pl-PL" sz="1800" dirty="0" smtClean="0">
                <a:solidFill>
                  <a:srgbClr val="FFFF00"/>
                </a:solidFill>
              </a:rPr>
              <a:t>Ustalały gdzie rosną.</a:t>
            </a:r>
            <a:br>
              <a:rPr lang="pl-PL" sz="1800" dirty="0" smtClean="0">
                <a:solidFill>
                  <a:srgbClr val="FFFF00"/>
                </a:solidFill>
              </a:rPr>
            </a:br>
            <a:r>
              <a:rPr lang="pl-PL" sz="1800" dirty="0">
                <a:solidFill>
                  <a:srgbClr val="FFFF00"/>
                </a:solidFill>
              </a:rPr>
              <a:t>C</a:t>
            </a:r>
            <a:r>
              <a:rPr lang="pl-PL" sz="1800" dirty="0" smtClean="0">
                <a:solidFill>
                  <a:srgbClr val="FFFF00"/>
                </a:solidFill>
              </a:rPr>
              <a:t>zym różni się sad od lasu</a:t>
            </a:r>
            <a:r>
              <a:rPr lang="pl-PL" sz="1800" dirty="0" smtClean="0">
                <a:solidFill>
                  <a:schemeClr val="tx2"/>
                </a:solidFill>
              </a:rPr>
              <a:t>. </a:t>
            </a:r>
            <a:r>
              <a:rPr lang="pl-PL" sz="1800" dirty="0">
                <a:solidFill>
                  <a:schemeClr val="tx2"/>
                </a:solidFill>
              </a:rPr>
              <a:t/>
            </a:r>
            <a:br>
              <a:rPr lang="pl-PL" sz="1800" dirty="0">
                <a:solidFill>
                  <a:schemeClr val="tx2"/>
                </a:solidFill>
              </a:rPr>
            </a:br>
            <a:endParaRPr lang="pl-PL" sz="1800" dirty="0">
              <a:solidFill>
                <a:schemeClr val="tx2"/>
              </a:solidFill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79512" y="4365104"/>
            <a:ext cx="3528392" cy="23042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800" dirty="0" smtClean="0"/>
              <a:t>Klasyfikowały i przeliczały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800" dirty="0" smtClean="0"/>
              <a:t>gdzie jest mniej, więcej,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800" dirty="0" smtClean="0"/>
              <a:t>najwięcej owoców na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800" dirty="0" smtClean="0"/>
              <a:t>talerzyku.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800" dirty="0" smtClean="0"/>
              <a:t>Oglądały wygląd i wielkość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800" dirty="0" smtClean="0"/>
              <a:t>pestki. </a:t>
            </a:r>
          </a:p>
          <a:p>
            <a:pPr algn="ctr"/>
            <a:r>
              <a:rPr lang="pl-PL" sz="1800" dirty="0" smtClean="0"/>
              <a:t> </a:t>
            </a:r>
            <a:endParaRPr lang="pl-PL" sz="1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06942"/>
            <a:ext cx="4909320" cy="368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4896544" cy="367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00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44008" y="4005064"/>
            <a:ext cx="4248471" cy="25922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dirty="0" smtClean="0"/>
              <a:t>Następnie przeszliśmy do degustacji. Ku naszemu miłemu zaskoczeniu, dzieci ochoczo częstowały się owocami. </a:t>
            </a:r>
          </a:p>
          <a:p>
            <a:pPr algn="ctr"/>
            <a:r>
              <a:rPr lang="pl-PL" dirty="0" smtClean="0"/>
              <a:t>Największe zainteresowanie wzbudził jednak mus owocowy.</a:t>
            </a:r>
          </a:p>
          <a:p>
            <a:pPr algn="ctr"/>
            <a:r>
              <a:rPr lang="pl-PL" dirty="0" smtClean="0"/>
              <a:t>Sześć pełnych dzbanków, </a:t>
            </a:r>
            <a:br>
              <a:rPr lang="pl-PL" dirty="0" smtClean="0"/>
            </a:br>
            <a:r>
              <a:rPr lang="pl-PL" dirty="0" smtClean="0"/>
              <a:t>zniknęło błyskawicznie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 err="1" smtClean="0"/>
              <a:t>Tygrysowych</a:t>
            </a:r>
            <a:r>
              <a:rPr lang="pl-PL" dirty="0" smtClean="0"/>
              <a:t> brzuszkach.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41" y="260648"/>
            <a:ext cx="4560887" cy="341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4664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7" y="3501008"/>
            <a:ext cx="422447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9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083"/>
            <a:ext cx="280831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7354"/>
            <a:ext cx="3960440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320479" cy="324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Znalezione obrazy dla zapytania tÅo owoce polsk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54" y="2374332"/>
            <a:ext cx="1079921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 rot="3620772">
            <a:off x="2624847" y="886590"/>
            <a:ext cx="2545446" cy="969494"/>
          </a:xfrm>
        </p:spPr>
        <p:txBody>
          <a:bodyPr/>
          <a:lstStyle/>
          <a:p>
            <a:r>
              <a:rPr lang="pl-PL" sz="2400" dirty="0" smtClean="0">
                <a:solidFill>
                  <a:srgbClr val="FFFF00"/>
                </a:solidFill>
              </a:rPr>
              <a:t>Degustujemy</a:t>
            </a:r>
            <a:endParaRPr lang="pl-PL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707904" y="116632"/>
            <a:ext cx="1656184" cy="2016224"/>
          </a:xfrm>
        </p:spPr>
        <p:txBody>
          <a:bodyPr/>
          <a:lstStyle/>
          <a:p>
            <a:pPr algn="ctr"/>
            <a:r>
              <a:rPr lang="pl-PL" sz="1600" dirty="0" smtClean="0">
                <a:solidFill>
                  <a:srgbClr val="FFFF00"/>
                </a:solidFill>
              </a:rPr>
              <a:t/>
            </a:r>
            <a:br>
              <a:rPr lang="pl-PL" sz="1600" dirty="0" smtClean="0">
                <a:solidFill>
                  <a:srgbClr val="FFFF00"/>
                </a:solidFill>
              </a:rPr>
            </a:br>
            <a:r>
              <a:rPr lang="pl-PL" sz="1600" dirty="0" smtClean="0">
                <a:solidFill>
                  <a:srgbClr val="FFFF00"/>
                </a:solidFill>
              </a:rPr>
              <a:t>Smaczne śliwki, gruszki </a:t>
            </a:r>
            <a:r>
              <a:rPr lang="pl-PL" sz="1600" dirty="0">
                <a:solidFill>
                  <a:srgbClr val="FFFF00"/>
                </a:solidFill>
              </a:rPr>
              <a:t/>
            </a:r>
            <a:br>
              <a:rPr lang="pl-PL" sz="1600" dirty="0">
                <a:solidFill>
                  <a:srgbClr val="FFFF00"/>
                </a:solidFill>
              </a:rPr>
            </a:br>
            <a:r>
              <a:rPr lang="pl-PL" sz="1600" dirty="0">
                <a:solidFill>
                  <a:srgbClr val="FFFF00"/>
                </a:solidFill>
              </a:rPr>
              <a:t>i jabłuszka</a:t>
            </a:r>
            <a:br>
              <a:rPr lang="pl-PL" sz="1600" dirty="0">
                <a:solidFill>
                  <a:srgbClr val="FFFF00"/>
                </a:solidFill>
              </a:rPr>
            </a:br>
            <a:r>
              <a:rPr lang="pl-PL" sz="1600" dirty="0">
                <a:solidFill>
                  <a:srgbClr val="FFFF00"/>
                </a:solidFill>
              </a:rPr>
              <a:t>wędrują </a:t>
            </a:r>
            <a:r>
              <a:rPr lang="pl-PL" sz="1600" dirty="0" smtClean="0">
                <a:solidFill>
                  <a:srgbClr val="FFFF00"/>
                </a:solidFill>
              </a:rPr>
              <a:t/>
            </a:r>
            <a:br>
              <a:rPr lang="pl-PL" sz="1600" dirty="0" smtClean="0">
                <a:solidFill>
                  <a:srgbClr val="FFFF00"/>
                </a:solidFill>
              </a:rPr>
            </a:br>
            <a:r>
              <a:rPr lang="pl-PL" sz="1600" dirty="0" smtClean="0">
                <a:solidFill>
                  <a:srgbClr val="FFFF00"/>
                </a:solidFill>
              </a:rPr>
              <a:t>z </a:t>
            </a:r>
            <a:r>
              <a:rPr lang="pl-PL" sz="1600" dirty="0">
                <a:solidFill>
                  <a:srgbClr val="FFFF00"/>
                </a:solidFill>
              </a:rPr>
              <a:t>buzi</a:t>
            </a:r>
            <a:br>
              <a:rPr lang="pl-PL" sz="1600" dirty="0">
                <a:solidFill>
                  <a:srgbClr val="FFFF00"/>
                </a:solidFill>
              </a:rPr>
            </a:br>
            <a:r>
              <a:rPr lang="pl-PL" sz="1600" dirty="0">
                <a:solidFill>
                  <a:srgbClr val="FFFF00"/>
                </a:solidFill>
              </a:rPr>
              <a:t>prosto </a:t>
            </a:r>
            <a:br>
              <a:rPr lang="pl-PL" sz="1600" dirty="0">
                <a:solidFill>
                  <a:srgbClr val="FFFF00"/>
                </a:solidFill>
              </a:rPr>
            </a:br>
            <a:r>
              <a:rPr lang="pl-PL" sz="1600" dirty="0">
                <a:solidFill>
                  <a:srgbClr val="FFFF00"/>
                </a:solidFill>
              </a:rPr>
              <a:t>do brzuszka. </a:t>
            </a:r>
            <a:endParaRPr lang="pl-PL" sz="1600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908450" y="6093296"/>
            <a:ext cx="1826358" cy="7692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 smtClean="0">
                <a:solidFill>
                  <a:srgbClr val="FFFF00"/>
                </a:solidFill>
              </a:rPr>
              <a:t>Wykonała: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 smtClean="0">
                <a:solidFill>
                  <a:srgbClr val="FFFF00"/>
                </a:solidFill>
              </a:rPr>
              <a:t>Beata Izdebska</a:t>
            </a:r>
            <a:endParaRPr lang="pl-PL" sz="1600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88" y="4293096"/>
            <a:ext cx="3246832" cy="2435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1808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280831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Znalezione obrazy dla zapytania jablk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24" y="2958903"/>
            <a:ext cx="1070651" cy="106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Åliwk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415">
            <a:off x="3156446" y="4641566"/>
            <a:ext cx="1504009" cy="173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8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TM01972873[[fn=Lato]]</Template>
  <TotalTime>126</TotalTime>
  <Words>66</Words>
  <Application>Microsoft Office PowerPoint</Application>
  <PresentationFormat>Pokaz na ekranie (4:3)</PresentationFormat>
  <Paragraphs>18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1" baseType="lpstr">
      <vt:lpstr>Arial</vt:lpstr>
      <vt:lpstr>Courier New</vt:lpstr>
      <vt:lpstr>Trebuchet MS</vt:lpstr>
      <vt:lpstr>Verdana</vt:lpstr>
      <vt:lpstr>Wingdings 2</vt:lpstr>
      <vt:lpstr>Summer</vt:lpstr>
      <vt:lpstr>Prezentacja programu PowerPoint</vt:lpstr>
      <vt:lpstr>Tego dnia Tygryski miały smaczne i zdrowe zajęcia. Rozróżniały owoce  pod kątem wyglądu, zapachu oraz smaku. Ustalały gdzie rosną. Czym różni się sad od lasu.  </vt:lpstr>
      <vt:lpstr>Prezentacja programu PowerPoint</vt:lpstr>
      <vt:lpstr>Degustujemy</vt:lpstr>
      <vt:lpstr> Smaczne śliwki, gruszki  i jabłuszka wędrują  z buzi prosto  do brzuszka.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Beti</dc:creator>
  <cp:lastModifiedBy>Milena Maliszewska</cp:lastModifiedBy>
  <cp:revision>14</cp:revision>
  <dcterms:created xsi:type="dcterms:W3CDTF">2018-10-07T05:02:40Z</dcterms:created>
  <dcterms:modified xsi:type="dcterms:W3CDTF">2018-10-08T11:07:53Z</dcterms:modified>
</cp:coreProperties>
</file>